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07" r:id="rId2"/>
    <p:sldMasterId id="2147483743" r:id="rId3"/>
    <p:sldMasterId id="2147483756" r:id="rId4"/>
    <p:sldMasterId id="2147483781" r:id="rId5"/>
  </p:sldMasterIdLst>
  <p:notesMasterIdLst>
    <p:notesMasterId r:id="rId33"/>
  </p:notesMasterIdLst>
  <p:handoutMasterIdLst>
    <p:handoutMasterId r:id="rId34"/>
  </p:handoutMasterIdLst>
  <p:sldIdLst>
    <p:sldId id="498" r:id="rId6"/>
    <p:sldId id="628" r:id="rId7"/>
    <p:sldId id="630" r:id="rId8"/>
    <p:sldId id="625" r:id="rId9"/>
    <p:sldId id="629" r:id="rId10"/>
    <p:sldId id="626" r:id="rId11"/>
    <p:sldId id="550" r:id="rId12"/>
    <p:sldId id="641" r:id="rId13"/>
    <p:sldId id="569" r:id="rId14"/>
    <p:sldId id="645" r:id="rId15"/>
    <p:sldId id="643" r:id="rId16"/>
    <p:sldId id="644" r:id="rId17"/>
    <p:sldId id="570" r:id="rId18"/>
    <p:sldId id="571" r:id="rId19"/>
    <p:sldId id="584" r:id="rId20"/>
    <p:sldId id="539" r:id="rId21"/>
    <p:sldId id="614" r:id="rId22"/>
    <p:sldId id="615" r:id="rId23"/>
    <p:sldId id="616" r:id="rId24"/>
    <p:sldId id="541" r:id="rId25"/>
    <p:sldId id="638" r:id="rId26"/>
    <p:sldId id="639" r:id="rId27"/>
    <p:sldId id="601" r:id="rId28"/>
    <p:sldId id="602" r:id="rId29"/>
    <p:sldId id="640" r:id="rId30"/>
    <p:sldId id="634" r:id="rId31"/>
    <p:sldId id="603" r:id="rId32"/>
  </p:sldIdLst>
  <p:sldSz cx="9144000" cy="6858000" type="screen4x3"/>
  <p:notesSz cx="6735763" cy="9866313"/>
  <p:defaultTextStyle>
    <a:defPPr>
      <a:defRPr lang="hr-HR"/>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0000"/>
    <a:srgbClr val="FF1111"/>
    <a:srgbClr val="F60000"/>
    <a:srgbClr val="CC9900"/>
    <a:srgbClr val="E20000"/>
    <a:srgbClr val="FFFFFF"/>
    <a:srgbClr val="0000CC"/>
    <a:srgbClr val="DDDDDD"/>
    <a:srgbClr val="C0C0C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432" autoAdjust="0"/>
    <p:restoredTop sz="86122" autoAdjust="0"/>
  </p:normalViewPr>
  <p:slideViewPr>
    <p:cSldViewPr>
      <p:cViewPr varScale="1">
        <p:scale>
          <a:sx n="63" d="100"/>
          <a:sy n="63" d="100"/>
        </p:scale>
        <p:origin x="-336"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B7155B-994C-40AD-BBD1-8244D82E1626}" type="doc">
      <dgm:prSet loTypeId="urn:microsoft.com/office/officeart/2005/8/layout/cycle8" loCatId="cycle" qsTypeId="urn:microsoft.com/office/officeart/2005/8/quickstyle/3d9" qsCatId="3D" csTypeId="urn:microsoft.com/office/officeart/2005/8/colors/colorful2" csCatId="colorful" phldr="1"/>
      <dgm:spPr/>
    </dgm:pt>
    <dgm:pt modelId="{174CBB4B-3069-4380-B08B-577D3EC6216A}">
      <dgm:prSet phldrT="[Text]" custT="1"/>
      <dgm:spPr>
        <a:xfrm>
          <a:off x="348434" y="168132"/>
          <a:ext cx="2372555" cy="2372555"/>
        </a:xfrm>
        <a:solidFill>
          <a:srgbClr val="C0504D">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r>
            <a:rPr lang="hr-HR" sz="1800" b="1" dirty="0" smtClean="0">
              <a:solidFill>
                <a:sysClr val="window" lastClr="FFFFFF"/>
              </a:solidFill>
              <a:latin typeface="Calibri"/>
              <a:ea typeface="+mn-ea"/>
              <a:cs typeface="+mn-cs"/>
            </a:rPr>
            <a:t>2. Legal </a:t>
          </a:r>
          <a:r>
            <a:rPr lang="hr-HR" sz="1800" b="1" dirty="0" err="1" smtClean="0">
              <a:solidFill>
                <a:sysClr val="window" lastClr="FFFFFF"/>
              </a:solidFill>
              <a:latin typeface="Calibri"/>
              <a:ea typeface="+mn-ea"/>
              <a:cs typeface="+mn-cs"/>
            </a:rPr>
            <a:t>framework</a:t>
          </a:r>
          <a:endParaRPr lang="hr-HR" sz="1800" b="1" dirty="0">
            <a:solidFill>
              <a:sysClr val="window" lastClr="FFFFFF"/>
            </a:solidFill>
            <a:latin typeface="Calibri"/>
            <a:ea typeface="+mn-ea"/>
            <a:cs typeface="+mn-cs"/>
          </a:endParaRPr>
        </a:p>
      </dgm:t>
    </dgm:pt>
    <dgm:pt modelId="{6EF83460-B1E6-4F93-83A2-B22E9F3EE0E9}" type="parTrans" cxnId="{C34F92B3-52F8-490D-ACB7-D172DF07625E}">
      <dgm:prSet/>
      <dgm:spPr/>
      <dgm:t>
        <a:bodyPr/>
        <a:lstStyle/>
        <a:p>
          <a:endParaRPr lang="hr-HR"/>
        </a:p>
      </dgm:t>
    </dgm:pt>
    <dgm:pt modelId="{6A1EE094-1E33-47C7-8990-E7C8B21BCD4F}" type="sibTrans" cxnId="{C34F92B3-52F8-490D-ACB7-D172DF07625E}">
      <dgm:prSet/>
      <dgm:spPr/>
      <dgm:t>
        <a:bodyPr/>
        <a:lstStyle/>
        <a:p>
          <a:endParaRPr lang="hr-HR"/>
        </a:p>
      </dgm:t>
    </dgm:pt>
    <dgm:pt modelId="{DF9CF5D5-92EF-472B-9C37-65788F3C916C}">
      <dgm:prSet phldrT="[Text]" custT="1"/>
      <dgm:spPr>
        <a:xfrm>
          <a:off x="348434" y="247782"/>
          <a:ext cx="2372555" cy="2372555"/>
        </a:xfrm>
        <a:solidFill>
          <a:srgbClr val="C0504D">
            <a:hueOff val="1560506"/>
            <a:satOff val="-1946"/>
            <a:lumOff val="458"/>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r>
            <a:rPr lang="hr-HR" sz="3000" b="1" dirty="0" smtClean="0">
              <a:solidFill>
                <a:srgbClr val="00B050"/>
              </a:solidFill>
              <a:latin typeface="Calibri"/>
              <a:ea typeface="+mn-ea"/>
              <a:cs typeface="+mn-cs"/>
            </a:rPr>
            <a:t>1. IT </a:t>
          </a:r>
          <a:r>
            <a:rPr lang="hr-HR" sz="3000" b="1" dirty="0" err="1" smtClean="0">
              <a:solidFill>
                <a:srgbClr val="00B050"/>
              </a:solidFill>
              <a:latin typeface="Calibri"/>
              <a:ea typeface="+mn-ea"/>
              <a:cs typeface="+mn-cs"/>
            </a:rPr>
            <a:t>solutions</a:t>
          </a:r>
          <a:endParaRPr lang="hr-HR" sz="3000" b="1" dirty="0" smtClean="0">
            <a:solidFill>
              <a:srgbClr val="00B050"/>
            </a:solidFill>
            <a:latin typeface="Calibri"/>
            <a:ea typeface="+mn-ea"/>
            <a:cs typeface="+mn-cs"/>
          </a:endParaRPr>
        </a:p>
      </dgm:t>
    </dgm:pt>
    <dgm:pt modelId="{5B8E139C-625E-45BE-8B0C-4AD8C3CE9EFB}" type="parTrans" cxnId="{B893756C-1A23-40BB-A61A-2EB21EDD6F59}">
      <dgm:prSet/>
      <dgm:spPr/>
      <dgm:t>
        <a:bodyPr/>
        <a:lstStyle/>
        <a:p>
          <a:endParaRPr lang="hr-HR"/>
        </a:p>
      </dgm:t>
    </dgm:pt>
    <dgm:pt modelId="{15B6617E-F434-4E5F-B367-A22B910A3C0A}" type="sibTrans" cxnId="{B893756C-1A23-40BB-A61A-2EB21EDD6F59}">
      <dgm:prSet/>
      <dgm:spPr/>
      <dgm:t>
        <a:bodyPr/>
        <a:lstStyle/>
        <a:p>
          <a:endParaRPr lang="hr-HR"/>
        </a:p>
      </dgm:t>
    </dgm:pt>
    <dgm:pt modelId="{A30C7879-A00A-49D2-ACC7-AA246B15A33A}">
      <dgm:prSet phldrT="[Text]" custT="1"/>
      <dgm:spPr>
        <a:xfrm>
          <a:off x="268784" y="247782"/>
          <a:ext cx="2372555" cy="2372555"/>
        </a:xfrm>
        <a:solidFill>
          <a:srgbClr val="C0504D">
            <a:hueOff val="3121013"/>
            <a:satOff val="-3893"/>
            <a:lumOff val="915"/>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r>
            <a:rPr lang="hr-HR" sz="2000" b="1" dirty="0" smtClean="0">
              <a:solidFill>
                <a:sysClr val="window" lastClr="FFFFFF"/>
              </a:solidFill>
              <a:latin typeface="Calibri"/>
              <a:ea typeface="+mn-ea"/>
              <a:cs typeface="+mn-cs"/>
            </a:rPr>
            <a:t>3. </a:t>
          </a:r>
          <a:r>
            <a:rPr lang="hr-HR" sz="2000" b="1" dirty="0" err="1" smtClean="0">
              <a:solidFill>
                <a:sysClr val="window" lastClr="FFFFFF"/>
              </a:solidFill>
              <a:latin typeface="Calibri"/>
              <a:ea typeface="+mn-ea"/>
              <a:cs typeface="+mn-cs"/>
            </a:rPr>
            <a:t>Quality</a:t>
          </a:r>
          <a:r>
            <a:rPr lang="hr-HR" sz="2000" b="1" dirty="0" smtClean="0">
              <a:solidFill>
                <a:sysClr val="window" lastClr="FFFFFF"/>
              </a:solidFill>
              <a:latin typeface="Calibri"/>
              <a:ea typeface="+mn-ea"/>
              <a:cs typeface="+mn-cs"/>
            </a:rPr>
            <a:t> </a:t>
          </a:r>
          <a:r>
            <a:rPr lang="hr-HR" sz="2000" b="1" dirty="0" err="1" smtClean="0">
              <a:solidFill>
                <a:sysClr val="window" lastClr="FFFFFF"/>
              </a:solidFill>
              <a:latin typeface="Calibri"/>
              <a:ea typeface="+mn-ea"/>
              <a:cs typeface="+mn-cs"/>
            </a:rPr>
            <a:t>of</a:t>
          </a:r>
          <a:r>
            <a:rPr lang="hr-HR" sz="2000" b="1" dirty="0" smtClean="0">
              <a:solidFill>
                <a:sysClr val="window" lastClr="FFFFFF"/>
              </a:solidFill>
              <a:latin typeface="Calibri"/>
              <a:ea typeface="+mn-ea"/>
              <a:cs typeface="+mn-cs"/>
            </a:rPr>
            <a:t> data</a:t>
          </a:r>
        </a:p>
      </dgm:t>
    </dgm:pt>
    <dgm:pt modelId="{0253790C-DC6E-460C-A121-CD603916AD7F}" type="parTrans" cxnId="{F0879B0C-ACFC-4AC2-808D-56EA7E023C66}">
      <dgm:prSet/>
      <dgm:spPr/>
      <dgm:t>
        <a:bodyPr/>
        <a:lstStyle/>
        <a:p>
          <a:endParaRPr lang="hr-HR"/>
        </a:p>
      </dgm:t>
    </dgm:pt>
    <dgm:pt modelId="{70AB4AA5-EA9E-4789-9824-587C92A2DD75}" type="sibTrans" cxnId="{F0879B0C-ACFC-4AC2-808D-56EA7E023C66}">
      <dgm:prSet/>
      <dgm:spPr/>
      <dgm:t>
        <a:bodyPr/>
        <a:lstStyle/>
        <a:p>
          <a:endParaRPr lang="hr-HR"/>
        </a:p>
      </dgm:t>
    </dgm:pt>
    <dgm:pt modelId="{DE936504-3E39-4B3A-8166-B01A3A27DC15}">
      <dgm:prSet phldrT="[Text]" custT="1"/>
      <dgm:spPr>
        <a:xfrm>
          <a:off x="268784" y="168132"/>
          <a:ext cx="2372555" cy="2372555"/>
        </a:xfrm>
        <a:solidFill>
          <a:srgbClr val="C0504D">
            <a:hueOff val="4681519"/>
            <a:satOff val="-5839"/>
            <a:lumOff val="1373"/>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r>
            <a:rPr lang="hr-HR" sz="2000" b="1" dirty="0" smtClean="0">
              <a:solidFill>
                <a:sysClr val="window" lastClr="FFFFFF"/>
              </a:solidFill>
              <a:latin typeface="Calibri"/>
              <a:ea typeface="+mn-ea"/>
              <a:cs typeface="+mn-cs"/>
            </a:rPr>
            <a:t>4. Education </a:t>
          </a:r>
          <a:endParaRPr lang="hr-HR" sz="2000" b="1" dirty="0">
            <a:solidFill>
              <a:sysClr val="window" lastClr="FFFFFF"/>
            </a:solidFill>
            <a:latin typeface="Calibri"/>
            <a:ea typeface="+mn-ea"/>
            <a:cs typeface="+mn-cs"/>
          </a:endParaRPr>
        </a:p>
      </dgm:t>
    </dgm:pt>
    <dgm:pt modelId="{C6923D02-2396-428A-8811-B4CCF64FA694}" type="parTrans" cxnId="{F683C452-4D21-4D63-81B8-FF37C3C37A77}">
      <dgm:prSet/>
      <dgm:spPr/>
      <dgm:t>
        <a:bodyPr/>
        <a:lstStyle/>
        <a:p>
          <a:endParaRPr lang="hr-HR"/>
        </a:p>
      </dgm:t>
    </dgm:pt>
    <dgm:pt modelId="{18981EAC-EED9-4F49-8A88-8201504743F3}" type="sibTrans" cxnId="{F683C452-4D21-4D63-81B8-FF37C3C37A77}">
      <dgm:prSet/>
      <dgm:spPr/>
      <dgm:t>
        <a:bodyPr/>
        <a:lstStyle/>
        <a:p>
          <a:endParaRPr lang="hr-HR"/>
        </a:p>
      </dgm:t>
    </dgm:pt>
    <dgm:pt modelId="{296AD9D5-596F-4CA3-8F7A-E9DA663827FE}" type="pres">
      <dgm:prSet presAssocID="{FFB7155B-994C-40AD-BBD1-8244D82E1626}" presName="compositeShape" presStyleCnt="0">
        <dgm:presLayoutVars>
          <dgm:chMax val="7"/>
          <dgm:dir/>
          <dgm:resizeHandles val="exact"/>
        </dgm:presLayoutVars>
      </dgm:prSet>
      <dgm:spPr/>
    </dgm:pt>
    <dgm:pt modelId="{50C27E26-0493-4DE0-B434-A6B2BABFECB2}" type="pres">
      <dgm:prSet presAssocID="{FFB7155B-994C-40AD-BBD1-8244D82E1626}" presName="wedge1" presStyleLbl="node1" presStyleIdx="0" presStyleCnt="4"/>
      <dgm:spPr>
        <a:prstGeom prst="pie">
          <a:avLst>
            <a:gd name="adj1" fmla="val 16200000"/>
            <a:gd name="adj2" fmla="val 0"/>
          </a:avLst>
        </a:prstGeom>
      </dgm:spPr>
      <dgm:t>
        <a:bodyPr/>
        <a:lstStyle/>
        <a:p>
          <a:endParaRPr lang="hr-HR"/>
        </a:p>
      </dgm:t>
    </dgm:pt>
    <dgm:pt modelId="{193F3ADB-4401-4592-A526-AA6F1B1E8C93}" type="pres">
      <dgm:prSet presAssocID="{FFB7155B-994C-40AD-BBD1-8244D82E1626}" presName="dummy1a" presStyleCnt="0"/>
      <dgm:spPr/>
    </dgm:pt>
    <dgm:pt modelId="{0A5481D0-A8B2-4167-81B5-9C7D1377B5B2}" type="pres">
      <dgm:prSet presAssocID="{FFB7155B-994C-40AD-BBD1-8244D82E1626}" presName="dummy1b" presStyleCnt="0"/>
      <dgm:spPr/>
    </dgm:pt>
    <dgm:pt modelId="{B381FF10-7FA6-4393-A4C6-663B679B74F1}" type="pres">
      <dgm:prSet presAssocID="{FFB7155B-994C-40AD-BBD1-8244D82E1626}" presName="wedge1Tx" presStyleLbl="node1" presStyleIdx="0" presStyleCnt="4">
        <dgm:presLayoutVars>
          <dgm:chMax val="0"/>
          <dgm:chPref val="0"/>
          <dgm:bulletEnabled val="1"/>
        </dgm:presLayoutVars>
      </dgm:prSet>
      <dgm:spPr/>
      <dgm:t>
        <a:bodyPr/>
        <a:lstStyle/>
        <a:p>
          <a:endParaRPr lang="hr-HR"/>
        </a:p>
      </dgm:t>
    </dgm:pt>
    <dgm:pt modelId="{9207CCDF-A8D3-4A0F-9809-E7828EFB495A}" type="pres">
      <dgm:prSet presAssocID="{FFB7155B-994C-40AD-BBD1-8244D82E1626}" presName="wedge2" presStyleLbl="node1" presStyleIdx="1" presStyleCnt="4"/>
      <dgm:spPr>
        <a:prstGeom prst="pie">
          <a:avLst>
            <a:gd name="adj1" fmla="val 5400000"/>
            <a:gd name="adj2" fmla="val 10800000"/>
          </a:avLst>
        </a:prstGeom>
      </dgm:spPr>
      <dgm:t>
        <a:bodyPr/>
        <a:lstStyle/>
        <a:p>
          <a:endParaRPr lang="hr-HR"/>
        </a:p>
      </dgm:t>
    </dgm:pt>
    <dgm:pt modelId="{83D6614F-62F1-4E64-BC8B-11C5ADE3EB84}" type="pres">
      <dgm:prSet presAssocID="{FFB7155B-994C-40AD-BBD1-8244D82E1626}" presName="dummy2a" presStyleCnt="0"/>
      <dgm:spPr/>
    </dgm:pt>
    <dgm:pt modelId="{080156C6-7DEB-43C8-8723-0CFF5D2FB5E7}" type="pres">
      <dgm:prSet presAssocID="{FFB7155B-994C-40AD-BBD1-8244D82E1626}" presName="dummy2b" presStyleCnt="0"/>
      <dgm:spPr/>
    </dgm:pt>
    <dgm:pt modelId="{BECB4181-4CEA-4127-97E4-6F41B571B89A}" type="pres">
      <dgm:prSet presAssocID="{FFB7155B-994C-40AD-BBD1-8244D82E1626}" presName="wedge2Tx" presStyleLbl="node1" presStyleIdx="1" presStyleCnt="4">
        <dgm:presLayoutVars>
          <dgm:chMax val="0"/>
          <dgm:chPref val="0"/>
          <dgm:bulletEnabled val="1"/>
        </dgm:presLayoutVars>
      </dgm:prSet>
      <dgm:spPr/>
      <dgm:t>
        <a:bodyPr/>
        <a:lstStyle/>
        <a:p>
          <a:endParaRPr lang="hr-HR"/>
        </a:p>
      </dgm:t>
    </dgm:pt>
    <dgm:pt modelId="{9383B806-BF17-4AB3-8BFC-0F25549732C1}" type="pres">
      <dgm:prSet presAssocID="{FFB7155B-994C-40AD-BBD1-8244D82E1626}" presName="wedge3" presStyleLbl="node1" presStyleIdx="2" presStyleCnt="4"/>
      <dgm:spPr>
        <a:prstGeom prst="pie">
          <a:avLst>
            <a:gd name="adj1" fmla="val 0"/>
            <a:gd name="adj2" fmla="val 5400000"/>
          </a:avLst>
        </a:prstGeom>
      </dgm:spPr>
      <dgm:t>
        <a:bodyPr/>
        <a:lstStyle/>
        <a:p>
          <a:endParaRPr lang="hr-HR"/>
        </a:p>
      </dgm:t>
    </dgm:pt>
    <dgm:pt modelId="{ABE71280-33D1-4C6D-9B21-92E6E9286040}" type="pres">
      <dgm:prSet presAssocID="{FFB7155B-994C-40AD-BBD1-8244D82E1626}" presName="dummy3a" presStyleCnt="0"/>
      <dgm:spPr/>
    </dgm:pt>
    <dgm:pt modelId="{8BF2FD96-6BE9-46C8-A37E-74763B26383E}" type="pres">
      <dgm:prSet presAssocID="{FFB7155B-994C-40AD-BBD1-8244D82E1626}" presName="dummy3b" presStyleCnt="0"/>
      <dgm:spPr/>
    </dgm:pt>
    <dgm:pt modelId="{B74C0691-B0FA-4E8C-8AFE-77DB6039170C}" type="pres">
      <dgm:prSet presAssocID="{FFB7155B-994C-40AD-BBD1-8244D82E1626}" presName="wedge3Tx" presStyleLbl="node1" presStyleIdx="2" presStyleCnt="4">
        <dgm:presLayoutVars>
          <dgm:chMax val="0"/>
          <dgm:chPref val="0"/>
          <dgm:bulletEnabled val="1"/>
        </dgm:presLayoutVars>
      </dgm:prSet>
      <dgm:spPr/>
      <dgm:t>
        <a:bodyPr/>
        <a:lstStyle/>
        <a:p>
          <a:endParaRPr lang="hr-HR"/>
        </a:p>
      </dgm:t>
    </dgm:pt>
    <dgm:pt modelId="{84410AB2-BD75-4A49-9F1A-398F8B402DD5}" type="pres">
      <dgm:prSet presAssocID="{FFB7155B-994C-40AD-BBD1-8244D82E1626}" presName="wedge4" presStyleLbl="node1" presStyleIdx="3" presStyleCnt="4"/>
      <dgm:spPr>
        <a:prstGeom prst="pie">
          <a:avLst>
            <a:gd name="adj1" fmla="val 10800000"/>
            <a:gd name="adj2" fmla="val 16200000"/>
          </a:avLst>
        </a:prstGeom>
      </dgm:spPr>
      <dgm:t>
        <a:bodyPr/>
        <a:lstStyle/>
        <a:p>
          <a:endParaRPr lang="hr-HR"/>
        </a:p>
      </dgm:t>
    </dgm:pt>
    <dgm:pt modelId="{645D5AD4-0589-4DB4-99BC-4A6C50BDE210}" type="pres">
      <dgm:prSet presAssocID="{FFB7155B-994C-40AD-BBD1-8244D82E1626}" presName="dummy4a" presStyleCnt="0"/>
      <dgm:spPr/>
    </dgm:pt>
    <dgm:pt modelId="{D24FF18E-2723-41F3-9DC7-11E643BC8FBC}" type="pres">
      <dgm:prSet presAssocID="{FFB7155B-994C-40AD-BBD1-8244D82E1626}" presName="dummy4b" presStyleCnt="0"/>
      <dgm:spPr/>
    </dgm:pt>
    <dgm:pt modelId="{33313DBC-5A92-4F32-B186-20671307F83F}" type="pres">
      <dgm:prSet presAssocID="{FFB7155B-994C-40AD-BBD1-8244D82E1626}" presName="wedge4Tx" presStyleLbl="node1" presStyleIdx="3" presStyleCnt="4">
        <dgm:presLayoutVars>
          <dgm:chMax val="0"/>
          <dgm:chPref val="0"/>
          <dgm:bulletEnabled val="1"/>
        </dgm:presLayoutVars>
      </dgm:prSet>
      <dgm:spPr/>
      <dgm:t>
        <a:bodyPr/>
        <a:lstStyle/>
        <a:p>
          <a:endParaRPr lang="hr-HR"/>
        </a:p>
      </dgm:t>
    </dgm:pt>
    <dgm:pt modelId="{06BB15A8-5037-4CF0-B339-6A585D56B617}" type="pres">
      <dgm:prSet presAssocID="{6A1EE094-1E33-47C7-8990-E7C8B21BCD4F}" presName="arrowWedge1" presStyleLbl="fgSibTrans2D1" presStyleIdx="0" presStyleCnt="4"/>
      <dgm:spPr>
        <a:xfrm>
          <a:off x="201562" y="21260"/>
          <a:ext cx="2666300" cy="2666300"/>
        </a:xfrm>
        <a:prstGeom prst="circularArrow">
          <a:avLst>
            <a:gd name="adj1" fmla="val 5085"/>
            <a:gd name="adj2" fmla="val 327528"/>
            <a:gd name="adj3" fmla="val 21272472"/>
            <a:gd name="adj4" fmla="val 16200000"/>
            <a:gd name="adj5" fmla="val 5932"/>
          </a:avLst>
        </a:prstGeom>
        <a:solidFill>
          <a:srgbClr val="C0504D">
            <a:hueOff val="0"/>
            <a:satOff val="0"/>
            <a:lumOff val="0"/>
            <a:alphaOff val="0"/>
          </a:srgbClr>
        </a:solidFill>
        <a:ln>
          <a:noFill/>
        </a:ln>
        <a:effectLst>
          <a:outerShdw blurRad="40000" dist="23000" dir="5400000" rotWithShape="0">
            <a:srgbClr val="000000">
              <a:alpha val="35000"/>
            </a:srgbClr>
          </a:outerShdw>
        </a:effectLst>
        <a:sp3d prstMaterial="matte"/>
      </dgm:spPr>
    </dgm:pt>
    <dgm:pt modelId="{A96A85CD-4FCE-4A1E-874E-F4C0078BC5AB}" type="pres">
      <dgm:prSet presAssocID="{70AB4AA5-EA9E-4789-9824-587C92A2DD75}" presName="arrowWedge2" presStyleLbl="fgSibTrans2D1" presStyleIdx="1" presStyleCnt="4"/>
      <dgm:spPr/>
    </dgm:pt>
    <dgm:pt modelId="{8E2CA3BD-38F9-4968-9453-CF56C668E1C3}" type="pres">
      <dgm:prSet presAssocID="{18981EAC-EED9-4F49-8A88-8201504743F3}" presName="arrowWedge3" presStyleLbl="fgSibTrans2D1" presStyleIdx="2" presStyleCnt="4"/>
      <dgm:spPr/>
    </dgm:pt>
    <dgm:pt modelId="{1E90F8F0-1B29-446F-AD53-C5BC34A1A603}" type="pres">
      <dgm:prSet presAssocID="{15B6617E-F434-4E5F-B367-A22B910A3C0A}" presName="arrowWedge4" presStyleLbl="fgSibTrans2D1" presStyleIdx="3" presStyleCnt="4"/>
      <dgm:spPr/>
    </dgm:pt>
  </dgm:ptLst>
  <dgm:cxnLst>
    <dgm:cxn modelId="{B517FCEB-E714-4ABE-87AB-37CCCA119BF2}" type="presOf" srcId="{FFB7155B-994C-40AD-BBD1-8244D82E1626}" destId="{296AD9D5-596F-4CA3-8F7A-E9DA663827FE}" srcOrd="0" destOrd="0" presId="urn:microsoft.com/office/officeart/2005/8/layout/cycle8"/>
    <dgm:cxn modelId="{F683C452-4D21-4D63-81B8-FF37C3C37A77}" srcId="{FFB7155B-994C-40AD-BBD1-8244D82E1626}" destId="{DE936504-3E39-4B3A-8166-B01A3A27DC15}" srcOrd="2" destOrd="0" parTransId="{C6923D02-2396-428A-8811-B4CCF64FA694}" sibTransId="{18981EAC-EED9-4F49-8A88-8201504743F3}"/>
    <dgm:cxn modelId="{9F9ED37F-08DE-4235-9064-AC95481AA44B}" type="presOf" srcId="{A30C7879-A00A-49D2-ACC7-AA246B15A33A}" destId="{9207CCDF-A8D3-4A0F-9809-E7828EFB495A}" srcOrd="0" destOrd="0" presId="urn:microsoft.com/office/officeart/2005/8/layout/cycle8"/>
    <dgm:cxn modelId="{4F3C3ADE-384A-4189-9AED-2535F262040C}" type="presOf" srcId="{DE936504-3E39-4B3A-8166-B01A3A27DC15}" destId="{B74C0691-B0FA-4E8C-8AFE-77DB6039170C}" srcOrd="1" destOrd="0" presId="urn:microsoft.com/office/officeart/2005/8/layout/cycle8"/>
    <dgm:cxn modelId="{DB53439A-D7E6-40F4-A237-CD99E47F1646}" type="presOf" srcId="{DE936504-3E39-4B3A-8166-B01A3A27DC15}" destId="{9383B806-BF17-4AB3-8BFC-0F25549732C1}" srcOrd="0" destOrd="0" presId="urn:microsoft.com/office/officeart/2005/8/layout/cycle8"/>
    <dgm:cxn modelId="{C34F92B3-52F8-490D-ACB7-D172DF07625E}" srcId="{FFB7155B-994C-40AD-BBD1-8244D82E1626}" destId="{174CBB4B-3069-4380-B08B-577D3EC6216A}" srcOrd="0" destOrd="0" parTransId="{6EF83460-B1E6-4F93-83A2-B22E9F3EE0E9}" sibTransId="{6A1EE094-1E33-47C7-8990-E7C8B21BCD4F}"/>
    <dgm:cxn modelId="{B893756C-1A23-40BB-A61A-2EB21EDD6F59}" srcId="{FFB7155B-994C-40AD-BBD1-8244D82E1626}" destId="{DF9CF5D5-92EF-472B-9C37-65788F3C916C}" srcOrd="3" destOrd="0" parTransId="{5B8E139C-625E-45BE-8B0C-4AD8C3CE9EFB}" sibTransId="{15B6617E-F434-4E5F-B367-A22B910A3C0A}"/>
    <dgm:cxn modelId="{87D31C67-0417-41CD-8BA5-EBCB6560A40F}" type="presOf" srcId="{DF9CF5D5-92EF-472B-9C37-65788F3C916C}" destId="{33313DBC-5A92-4F32-B186-20671307F83F}" srcOrd="1" destOrd="0" presId="urn:microsoft.com/office/officeart/2005/8/layout/cycle8"/>
    <dgm:cxn modelId="{C4CEA3EF-5816-425E-B4B5-A942F12B33B4}" type="presOf" srcId="{DF9CF5D5-92EF-472B-9C37-65788F3C916C}" destId="{84410AB2-BD75-4A49-9F1A-398F8B402DD5}" srcOrd="0" destOrd="0" presId="urn:microsoft.com/office/officeart/2005/8/layout/cycle8"/>
    <dgm:cxn modelId="{406891A2-4AFE-4E85-874E-AA98C3CF26BC}" type="presOf" srcId="{A30C7879-A00A-49D2-ACC7-AA246B15A33A}" destId="{BECB4181-4CEA-4127-97E4-6F41B571B89A}" srcOrd="1" destOrd="0" presId="urn:microsoft.com/office/officeart/2005/8/layout/cycle8"/>
    <dgm:cxn modelId="{66BC7C85-AF81-489E-A76A-A17EF041EF3C}" type="presOf" srcId="{174CBB4B-3069-4380-B08B-577D3EC6216A}" destId="{50C27E26-0493-4DE0-B434-A6B2BABFECB2}" srcOrd="0" destOrd="0" presId="urn:microsoft.com/office/officeart/2005/8/layout/cycle8"/>
    <dgm:cxn modelId="{60DFF261-02C7-48EB-B347-3680E968E600}" type="presOf" srcId="{174CBB4B-3069-4380-B08B-577D3EC6216A}" destId="{B381FF10-7FA6-4393-A4C6-663B679B74F1}" srcOrd="1" destOrd="0" presId="urn:microsoft.com/office/officeart/2005/8/layout/cycle8"/>
    <dgm:cxn modelId="{F0879B0C-ACFC-4AC2-808D-56EA7E023C66}" srcId="{FFB7155B-994C-40AD-BBD1-8244D82E1626}" destId="{A30C7879-A00A-49D2-ACC7-AA246B15A33A}" srcOrd="1" destOrd="0" parTransId="{0253790C-DC6E-460C-A121-CD603916AD7F}" sibTransId="{70AB4AA5-EA9E-4789-9824-587C92A2DD75}"/>
    <dgm:cxn modelId="{4A4414B4-0029-42C4-8E9E-7EB36BC83FD1}" type="presParOf" srcId="{296AD9D5-596F-4CA3-8F7A-E9DA663827FE}" destId="{50C27E26-0493-4DE0-B434-A6B2BABFECB2}" srcOrd="0" destOrd="0" presId="urn:microsoft.com/office/officeart/2005/8/layout/cycle8"/>
    <dgm:cxn modelId="{1852469B-A8F3-4B55-A44E-14A3CF535E5E}" type="presParOf" srcId="{296AD9D5-596F-4CA3-8F7A-E9DA663827FE}" destId="{193F3ADB-4401-4592-A526-AA6F1B1E8C93}" srcOrd="1" destOrd="0" presId="urn:microsoft.com/office/officeart/2005/8/layout/cycle8"/>
    <dgm:cxn modelId="{6C7F9AC6-7018-498A-BFC2-B64DE51DB4D6}" type="presParOf" srcId="{296AD9D5-596F-4CA3-8F7A-E9DA663827FE}" destId="{0A5481D0-A8B2-4167-81B5-9C7D1377B5B2}" srcOrd="2" destOrd="0" presId="urn:microsoft.com/office/officeart/2005/8/layout/cycle8"/>
    <dgm:cxn modelId="{DBE40347-F83C-4684-90A2-466E438461FD}" type="presParOf" srcId="{296AD9D5-596F-4CA3-8F7A-E9DA663827FE}" destId="{B381FF10-7FA6-4393-A4C6-663B679B74F1}" srcOrd="3" destOrd="0" presId="urn:microsoft.com/office/officeart/2005/8/layout/cycle8"/>
    <dgm:cxn modelId="{A1509737-35A1-4AFF-BCEA-AB52734485DF}" type="presParOf" srcId="{296AD9D5-596F-4CA3-8F7A-E9DA663827FE}" destId="{9207CCDF-A8D3-4A0F-9809-E7828EFB495A}" srcOrd="4" destOrd="0" presId="urn:microsoft.com/office/officeart/2005/8/layout/cycle8"/>
    <dgm:cxn modelId="{E126ED55-2A06-49ED-A4D2-76654E94FD8C}" type="presParOf" srcId="{296AD9D5-596F-4CA3-8F7A-E9DA663827FE}" destId="{83D6614F-62F1-4E64-BC8B-11C5ADE3EB84}" srcOrd="5" destOrd="0" presId="urn:microsoft.com/office/officeart/2005/8/layout/cycle8"/>
    <dgm:cxn modelId="{5730AC1F-2F82-457E-AD28-C04E684F9D9D}" type="presParOf" srcId="{296AD9D5-596F-4CA3-8F7A-E9DA663827FE}" destId="{080156C6-7DEB-43C8-8723-0CFF5D2FB5E7}" srcOrd="6" destOrd="0" presId="urn:microsoft.com/office/officeart/2005/8/layout/cycle8"/>
    <dgm:cxn modelId="{48A788FC-D22C-4501-96BB-C398618471CF}" type="presParOf" srcId="{296AD9D5-596F-4CA3-8F7A-E9DA663827FE}" destId="{BECB4181-4CEA-4127-97E4-6F41B571B89A}" srcOrd="7" destOrd="0" presId="urn:microsoft.com/office/officeart/2005/8/layout/cycle8"/>
    <dgm:cxn modelId="{B78B5DC2-856D-48E7-A91E-6875A5FBD467}" type="presParOf" srcId="{296AD9D5-596F-4CA3-8F7A-E9DA663827FE}" destId="{9383B806-BF17-4AB3-8BFC-0F25549732C1}" srcOrd="8" destOrd="0" presId="urn:microsoft.com/office/officeart/2005/8/layout/cycle8"/>
    <dgm:cxn modelId="{2BF0A8B8-E0AB-4BE1-87BB-0EBB02E25E47}" type="presParOf" srcId="{296AD9D5-596F-4CA3-8F7A-E9DA663827FE}" destId="{ABE71280-33D1-4C6D-9B21-92E6E9286040}" srcOrd="9" destOrd="0" presId="urn:microsoft.com/office/officeart/2005/8/layout/cycle8"/>
    <dgm:cxn modelId="{6B528706-7478-4D82-A52D-08AD3895B3EF}" type="presParOf" srcId="{296AD9D5-596F-4CA3-8F7A-E9DA663827FE}" destId="{8BF2FD96-6BE9-46C8-A37E-74763B26383E}" srcOrd="10" destOrd="0" presId="urn:microsoft.com/office/officeart/2005/8/layout/cycle8"/>
    <dgm:cxn modelId="{DC669B34-180F-4FD2-A633-3B3A0242B3AA}" type="presParOf" srcId="{296AD9D5-596F-4CA3-8F7A-E9DA663827FE}" destId="{B74C0691-B0FA-4E8C-8AFE-77DB6039170C}" srcOrd="11" destOrd="0" presId="urn:microsoft.com/office/officeart/2005/8/layout/cycle8"/>
    <dgm:cxn modelId="{F25FC480-CEFA-4FCF-8407-5DD36403B17B}" type="presParOf" srcId="{296AD9D5-596F-4CA3-8F7A-E9DA663827FE}" destId="{84410AB2-BD75-4A49-9F1A-398F8B402DD5}" srcOrd="12" destOrd="0" presId="urn:microsoft.com/office/officeart/2005/8/layout/cycle8"/>
    <dgm:cxn modelId="{64E4B1A7-7C4A-4AB4-8CA5-332BFA9EDFF4}" type="presParOf" srcId="{296AD9D5-596F-4CA3-8F7A-E9DA663827FE}" destId="{645D5AD4-0589-4DB4-99BC-4A6C50BDE210}" srcOrd="13" destOrd="0" presId="urn:microsoft.com/office/officeart/2005/8/layout/cycle8"/>
    <dgm:cxn modelId="{7B9BE9CB-856C-4B0C-955A-ED2F9D11E902}" type="presParOf" srcId="{296AD9D5-596F-4CA3-8F7A-E9DA663827FE}" destId="{D24FF18E-2723-41F3-9DC7-11E643BC8FBC}" srcOrd="14" destOrd="0" presId="urn:microsoft.com/office/officeart/2005/8/layout/cycle8"/>
    <dgm:cxn modelId="{1BD92720-31C8-46C9-BB6D-1D654B0B9BD0}" type="presParOf" srcId="{296AD9D5-596F-4CA3-8F7A-E9DA663827FE}" destId="{33313DBC-5A92-4F32-B186-20671307F83F}" srcOrd="15" destOrd="0" presId="urn:microsoft.com/office/officeart/2005/8/layout/cycle8"/>
    <dgm:cxn modelId="{1D72D5E6-CA34-4302-98D1-FFFD2B5B7C7A}" type="presParOf" srcId="{296AD9D5-596F-4CA3-8F7A-E9DA663827FE}" destId="{06BB15A8-5037-4CF0-B339-6A585D56B617}" srcOrd="16" destOrd="0" presId="urn:microsoft.com/office/officeart/2005/8/layout/cycle8"/>
    <dgm:cxn modelId="{30BD8436-532E-4E69-8025-B4C987E1B4CA}" type="presParOf" srcId="{296AD9D5-596F-4CA3-8F7A-E9DA663827FE}" destId="{A96A85CD-4FCE-4A1E-874E-F4C0078BC5AB}" srcOrd="17" destOrd="0" presId="urn:microsoft.com/office/officeart/2005/8/layout/cycle8"/>
    <dgm:cxn modelId="{945744D5-2357-410C-92F0-E4DF99781A46}" type="presParOf" srcId="{296AD9D5-596F-4CA3-8F7A-E9DA663827FE}" destId="{8E2CA3BD-38F9-4968-9453-CF56C668E1C3}" srcOrd="18" destOrd="0" presId="urn:microsoft.com/office/officeart/2005/8/layout/cycle8"/>
    <dgm:cxn modelId="{07D18094-A3D6-449E-AA15-EF6314F38A1B}" type="presParOf" srcId="{296AD9D5-596F-4CA3-8F7A-E9DA663827FE}" destId="{1E90F8F0-1B29-446F-AD53-C5BC34A1A603}"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B7155B-994C-40AD-BBD1-8244D82E1626}" type="doc">
      <dgm:prSet loTypeId="urn:microsoft.com/office/officeart/2005/8/layout/cycle8" loCatId="cycle" qsTypeId="urn:microsoft.com/office/officeart/2005/8/quickstyle/3d9" qsCatId="3D" csTypeId="urn:microsoft.com/office/officeart/2005/8/colors/colorful2" csCatId="colorful" phldr="1"/>
      <dgm:spPr/>
    </dgm:pt>
    <dgm:pt modelId="{174CBB4B-3069-4380-B08B-577D3EC6216A}">
      <dgm:prSet phldrT="[Text]" custT="1"/>
      <dgm:spPr>
        <a:xfrm>
          <a:off x="348434" y="168132"/>
          <a:ext cx="2372555" cy="2372555"/>
        </a:xfrm>
        <a:solidFill>
          <a:srgbClr val="C0504D">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r>
            <a:rPr lang="hr-HR" sz="2400" b="1" dirty="0" smtClean="0">
              <a:solidFill>
                <a:srgbClr val="00B050"/>
              </a:solidFill>
              <a:latin typeface="Calibri"/>
              <a:ea typeface="+mn-ea"/>
              <a:cs typeface="+mn-cs"/>
            </a:rPr>
            <a:t>2. Legal </a:t>
          </a:r>
          <a:r>
            <a:rPr lang="hr-HR" sz="2400" b="1" dirty="0" err="1" smtClean="0">
              <a:solidFill>
                <a:srgbClr val="00B050"/>
              </a:solidFill>
              <a:latin typeface="Calibri"/>
              <a:ea typeface="+mn-ea"/>
              <a:cs typeface="+mn-cs"/>
            </a:rPr>
            <a:t>framework</a:t>
          </a:r>
          <a:endParaRPr lang="hr-HR" sz="2400" b="1" dirty="0">
            <a:solidFill>
              <a:srgbClr val="00B050"/>
            </a:solidFill>
            <a:latin typeface="Calibri"/>
            <a:ea typeface="+mn-ea"/>
            <a:cs typeface="+mn-cs"/>
          </a:endParaRPr>
        </a:p>
      </dgm:t>
    </dgm:pt>
    <dgm:pt modelId="{6EF83460-B1E6-4F93-83A2-B22E9F3EE0E9}" type="parTrans" cxnId="{C34F92B3-52F8-490D-ACB7-D172DF07625E}">
      <dgm:prSet/>
      <dgm:spPr/>
      <dgm:t>
        <a:bodyPr/>
        <a:lstStyle/>
        <a:p>
          <a:endParaRPr lang="hr-HR"/>
        </a:p>
      </dgm:t>
    </dgm:pt>
    <dgm:pt modelId="{6A1EE094-1E33-47C7-8990-E7C8B21BCD4F}" type="sibTrans" cxnId="{C34F92B3-52F8-490D-ACB7-D172DF07625E}">
      <dgm:prSet/>
      <dgm:spPr/>
      <dgm:t>
        <a:bodyPr/>
        <a:lstStyle/>
        <a:p>
          <a:endParaRPr lang="hr-HR"/>
        </a:p>
      </dgm:t>
    </dgm:pt>
    <dgm:pt modelId="{DF9CF5D5-92EF-472B-9C37-65788F3C916C}">
      <dgm:prSet phldrT="[Text]" custT="1"/>
      <dgm:spPr>
        <a:xfrm>
          <a:off x="348434" y="247782"/>
          <a:ext cx="2372555" cy="2372555"/>
        </a:xfrm>
        <a:solidFill>
          <a:srgbClr val="C0504D">
            <a:hueOff val="1560506"/>
            <a:satOff val="-1946"/>
            <a:lumOff val="458"/>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r>
            <a:rPr lang="hr-HR" sz="2000" b="1" dirty="0" smtClean="0">
              <a:solidFill>
                <a:sysClr val="window" lastClr="FFFFFF"/>
              </a:solidFill>
              <a:latin typeface="Calibri"/>
              <a:ea typeface="+mn-ea"/>
              <a:cs typeface="+mn-cs"/>
            </a:rPr>
            <a:t>1. IT </a:t>
          </a:r>
          <a:r>
            <a:rPr lang="hr-HR" sz="2000" b="1" dirty="0" err="1" smtClean="0">
              <a:solidFill>
                <a:sysClr val="window" lastClr="FFFFFF"/>
              </a:solidFill>
              <a:latin typeface="Calibri"/>
              <a:ea typeface="+mn-ea"/>
              <a:cs typeface="+mn-cs"/>
            </a:rPr>
            <a:t>solutions</a:t>
          </a:r>
          <a:endParaRPr lang="hr-HR" sz="2000" b="1" dirty="0" smtClean="0">
            <a:solidFill>
              <a:sysClr val="window" lastClr="FFFFFF"/>
            </a:solidFill>
            <a:latin typeface="Calibri"/>
            <a:ea typeface="+mn-ea"/>
            <a:cs typeface="+mn-cs"/>
          </a:endParaRPr>
        </a:p>
      </dgm:t>
    </dgm:pt>
    <dgm:pt modelId="{5B8E139C-625E-45BE-8B0C-4AD8C3CE9EFB}" type="parTrans" cxnId="{B893756C-1A23-40BB-A61A-2EB21EDD6F59}">
      <dgm:prSet/>
      <dgm:spPr/>
      <dgm:t>
        <a:bodyPr/>
        <a:lstStyle/>
        <a:p>
          <a:endParaRPr lang="hr-HR"/>
        </a:p>
      </dgm:t>
    </dgm:pt>
    <dgm:pt modelId="{15B6617E-F434-4E5F-B367-A22B910A3C0A}" type="sibTrans" cxnId="{B893756C-1A23-40BB-A61A-2EB21EDD6F59}">
      <dgm:prSet/>
      <dgm:spPr/>
      <dgm:t>
        <a:bodyPr/>
        <a:lstStyle/>
        <a:p>
          <a:endParaRPr lang="hr-HR"/>
        </a:p>
      </dgm:t>
    </dgm:pt>
    <dgm:pt modelId="{A30C7879-A00A-49D2-ACC7-AA246B15A33A}">
      <dgm:prSet phldrT="[Text]" custT="1"/>
      <dgm:spPr>
        <a:xfrm>
          <a:off x="268784" y="247782"/>
          <a:ext cx="2372555" cy="2372555"/>
        </a:xfrm>
        <a:solidFill>
          <a:srgbClr val="C0504D">
            <a:hueOff val="3121013"/>
            <a:satOff val="-3893"/>
            <a:lumOff val="915"/>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r>
            <a:rPr lang="hr-HR" sz="2000" b="1" dirty="0" smtClean="0">
              <a:solidFill>
                <a:sysClr val="window" lastClr="FFFFFF"/>
              </a:solidFill>
              <a:latin typeface="Calibri"/>
              <a:ea typeface="+mn-ea"/>
              <a:cs typeface="+mn-cs"/>
            </a:rPr>
            <a:t>3. </a:t>
          </a:r>
          <a:r>
            <a:rPr lang="hr-HR" sz="2000" b="1" dirty="0" err="1" smtClean="0">
              <a:solidFill>
                <a:sysClr val="window" lastClr="FFFFFF"/>
              </a:solidFill>
              <a:latin typeface="Calibri"/>
              <a:ea typeface="+mn-ea"/>
              <a:cs typeface="+mn-cs"/>
            </a:rPr>
            <a:t>Quality</a:t>
          </a:r>
          <a:r>
            <a:rPr lang="hr-HR" sz="2000" b="1" dirty="0" smtClean="0">
              <a:solidFill>
                <a:sysClr val="window" lastClr="FFFFFF"/>
              </a:solidFill>
              <a:latin typeface="Calibri"/>
              <a:ea typeface="+mn-ea"/>
              <a:cs typeface="+mn-cs"/>
            </a:rPr>
            <a:t> </a:t>
          </a:r>
          <a:r>
            <a:rPr lang="hr-HR" sz="2000" b="1" dirty="0" err="1" smtClean="0">
              <a:solidFill>
                <a:sysClr val="window" lastClr="FFFFFF"/>
              </a:solidFill>
              <a:latin typeface="Calibri"/>
              <a:ea typeface="+mn-ea"/>
              <a:cs typeface="+mn-cs"/>
            </a:rPr>
            <a:t>of</a:t>
          </a:r>
          <a:r>
            <a:rPr lang="hr-HR" sz="2000" b="1" dirty="0" smtClean="0">
              <a:solidFill>
                <a:sysClr val="window" lastClr="FFFFFF"/>
              </a:solidFill>
              <a:latin typeface="Calibri"/>
              <a:ea typeface="+mn-ea"/>
              <a:cs typeface="+mn-cs"/>
            </a:rPr>
            <a:t> data</a:t>
          </a:r>
        </a:p>
      </dgm:t>
    </dgm:pt>
    <dgm:pt modelId="{0253790C-DC6E-460C-A121-CD603916AD7F}" type="parTrans" cxnId="{F0879B0C-ACFC-4AC2-808D-56EA7E023C66}">
      <dgm:prSet/>
      <dgm:spPr/>
      <dgm:t>
        <a:bodyPr/>
        <a:lstStyle/>
        <a:p>
          <a:endParaRPr lang="hr-HR"/>
        </a:p>
      </dgm:t>
    </dgm:pt>
    <dgm:pt modelId="{70AB4AA5-EA9E-4789-9824-587C92A2DD75}" type="sibTrans" cxnId="{F0879B0C-ACFC-4AC2-808D-56EA7E023C66}">
      <dgm:prSet/>
      <dgm:spPr/>
      <dgm:t>
        <a:bodyPr/>
        <a:lstStyle/>
        <a:p>
          <a:endParaRPr lang="hr-HR"/>
        </a:p>
      </dgm:t>
    </dgm:pt>
    <dgm:pt modelId="{DE936504-3E39-4B3A-8166-B01A3A27DC15}">
      <dgm:prSet phldrT="[Text]" custT="1"/>
      <dgm:spPr>
        <a:xfrm>
          <a:off x="268784" y="168132"/>
          <a:ext cx="2372555" cy="2372555"/>
        </a:xfrm>
        <a:solidFill>
          <a:srgbClr val="C0504D">
            <a:hueOff val="4681519"/>
            <a:satOff val="-5839"/>
            <a:lumOff val="1373"/>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r>
            <a:rPr lang="hr-HR" sz="2000" b="1" dirty="0" smtClean="0">
              <a:solidFill>
                <a:sysClr val="window" lastClr="FFFFFF"/>
              </a:solidFill>
              <a:latin typeface="Calibri"/>
              <a:ea typeface="+mn-ea"/>
              <a:cs typeface="+mn-cs"/>
            </a:rPr>
            <a:t>4. Education </a:t>
          </a:r>
          <a:endParaRPr lang="hr-HR" sz="2000" b="1" dirty="0">
            <a:solidFill>
              <a:sysClr val="window" lastClr="FFFFFF"/>
            </a:solidFill>
            <a:latin typeface="Calibri"/>
            <a:ea typeface="+mn-ea"/>
            <a:cs typeface="+mn-cs"/>
          </a:endParaRPr>
        </a:p>
      </dgm:t>
    </dgm:pt>
    <dgm:pt modelId="{C6923D02-2396-428A-8811-B4CCF64FA694}" type="parTrans" cxnId="{F683C452-4D21-4D63-81B8-FF37C3C37A77}">
      <dgm:prSet/>
      <dgm:spPr/>
      <dgm:t>
        <a:bodyPr/>
        <a:lstStyle/>
        <a:p>
          <a:endParaRPr lang="hr-HR"/>
        </a:p>
      </dgm:t>
    </dgm:pt>
    <dgm:pt modelId="{18981EAC-EED9-4F49-8A88-8201504743F3}" type="sibTrans" cxnId="{F683C452-4D21-4D63-81B8-FF37C3C37A77}">
      <dgm:prSet/>
      <dgm:spPr/>
      <dgm:t>
        <a:bodyPr/>
        <a:lstStyle/>
        <a:p>
          <a:endParaRPr lang="hr-HR"/>
        </a:p>
      </dgm:t>
    </dgm:pt>
    <dgm:pt modelId="{296AD9D5-596F-4CA3-8F7A-E9DA663827FE}" type="pres">
      <dgm:prSet presAssocID="{FFB7155B-994C-40AD-BBD1-8244D82E1626}" presName="compositeShape" presStyleCnt="0">
        <dgm:presLayoutVars>
          <dgm:chMax val="7"/>
          <dgm:dir/>
          <dgm:resizeHandles val="exact"/>
        </dgm:presLayoutVars>
      </dgm:prSet>
      <dgm:spPr/>
    </dgm:pt>
    <dgm:pt modelId="{50C27E26-0493-4DE0-B434-A6B2BABFECB2}" type="pres">
      <dgm:prSet presAssocID="{FFB7155B-994C-40AD-BBD1-8244D82E1626}" presName="wedge1" presStyleLbl="node1" presStyleIdx="0" presStyleCnt="4"/>
      <dgm:spPr>
        <a:prstGeom prst="pie">
          <a:avLst>
            <a:gd name="adj1" fmla="val 16200000"/>
            <a:gd name="adj2" fmla="val 0"/>
          </a:avLst>
        </a:prstGeom>
      </dgm:spPr>
      <dgm:t>
        <a:bodyPr/>
        <a:lstStyle/>
        <a:p>
          <a:endParaRPr lang="hr-HR"/>
        </a:p>
      </dgm:t>
    </dgm:pt>
    <dgm:pt modelId="{193F3ADB-4401-4592-A526-AA6F1B1E8C93}" type="pres">
      <dgm:prSet presAssocID="{FFB7155B-994C-40AD-BBD1-8244D82E1626}" presName="dummy1a" presStyleCnt="0"/>
      <dgm:spPr/>
    </dgm:pt>
    <dgm:pt modelId="{0A5481D0-A8B2-4167-81B5-9C7D1377B5B2}" type="pres">
      <dgm:prSet presAssocID="{FFB7155B-994C-40AD-BBD1-8244D82E1626}" presName="dummy1b" presStyleCnt="0"/>
      <dgm:spPr/>
    </dgm:pt>
    <dgm:pt modelId="{B381FF10-7FA6-4393-A4C6-663B679B74F1}" type="pres">
      <dgm:prSet presAssocID="{FFB7155B-994C-40AD-BBD1-8244D82E1626}" presName="wedge1Tx" presStyleLbl="node1" presStyleIdx="0" presStyleCnt="4">
        <dgm:presLayoutVars>
          <dgm:chMax val="0"/>
          <dgm:chPref val="0"/>
          <dgm:bulletEnabled val="1"/>
        </dgm:presLayoutVars>
      </dgm:prSet>
      <dgm:spPr/>
      <dgm:t>
        <a:bodyPr/>
        <a:lstStyle/>
        <a:p>
          <a:endParaRPr lang="hr-HR"/>
        </a:p>
      </dgm:t>
    </dgm:pt>
    <dgm:pt modelId="{9207CCDF-A8D3-4A0F-9809-E7828EFB495A}" type="pres">
      <dgm:prSet presAssocID="{FFB7155B-994C-40AD-BBD1-8244D82E1626}" presName="wedge2" presStyleLbl="node1" presStyleIdx="1" presStyleCnt="4"/>
      <dgm:spPr>
        <a:prstGeom prst="pie">
          <a:avLst>
            <a:gd name="adj1" fmla="val 5400000"/>
            <a:gd name="adj2" fmla="val 10800000"/>
          </a:avLst>
        </a:prstGeom>
      </dgm:spPr>
      <dgm:t>
        <a:bodyPr/>
        <a:lstStyle/>
        <a:p>
          <a:endParaRPr lang="hr-HR"/>
        </a:p>
      </dgm:t>
    </dgm:pt>
    <dgm:pt modelId="{83D6614F-62F1-4E64-BC8B-11C5ADE3EB84}" type="pres">
      <dgm:prSet presAssocID="{FFB7155B-994C-40AD-BBD1-8244D82E1626}" presName="dummy2a" presStyleCnt="0"/>
      <dgm:spPr/>
    </dgm:pt>
    <dgm:pt modelId="{080156C6-7DEB-43C8-8723-0CFF5D2FB5E7}" type="pres">
      <dgm:prSet presAssocID="{FFB7155B-994C-40AD-BBD1-8244D82E1626}" presName="dummy2b" presStyleCnt="0"/>
      <dgm:spPr/>
    </dgm:pt>
    <dgm:pt modelId="{BECB4181-4CEA-4127-97E4-6F41B571B89A}" type="pres">
      <dgm:prSet presAssocID="{FFB7155B-994C-40AD-BBD1-8244D82E1626}" presName="wedge2Tx" presStyleLbl="node1" presStyleIdx="1" presStyleCnt="4">
        <dgm:presLayoutVars>
          <dgm:chMax val="0"/>
          <dgm:chPref val="0"/>
          <dgm:bulletEnabled val="1"/>
        </dgm:presLayoutVars>
      </dgm:prSet>
      <dgm:spPr/>
      <dgm:t>
        <a:bodyPr/>
        <a:lstStyle/>
        <a:p>
          <a:endParaRPr lang="hr-HR"/>
        </a:p>
      </dgm:t>
    </dgm:pt>
    <dgm:pt modelId="{9383B806-BF17-4AB3-8BFC-0F25549732C1}" type="pres">
      <dgm:prSet presAssocID="{FFB7155B-994C-40AD-BBD1-8244D82E1626}" presName="wedge3" presStyleLbl="node1" presStyleIdx="2" presStyleCnt="4"/>
      <dgm:spPr>
        <a:prstGeom prst="pie">
          <a:avLst>
            <a:gd name="adj1" fmla="val 0"/>
            <a:gd name="adj2" fmla="val 5400000"/>
          </a:avLst>
        </a:prstGeom>
      </dgm:spPr>
      <dgm:t>
        <a:bodyPr/>
        <a:lstStyle/>
        <a:p>
          <a:endParaRPr lang="hr-HR"/>
        </a:p>
      </dgm:t>
    </dgm:pt>
    <dgm:pt modelId="{ABE71280-33D1-4C6D-9B21-92E6E9286040}" type="pres">
      <dgm:prSet presAssocID="{FFB7155B-994C-40AD-BBD1-8244D82E1626}" presName="dummy3a" presStyleCnt="0"/>
      <dgm:spPr/>
    </dgm:pt>
    <dgm:pt modelId="{8BF2FD96-6BE9-46C8-A37E-74763B26383E}" type="pres">
      <dgm:prSet presAssocID="{FFB7155B-994C-40AD-BBD1-8244D82E1626}" presName="dummy3b" presStyleCnt="0"/>
      <dgm:spPr/>
    </dgm:pt>
    <dgm:pt modelId="{B74C0691-B0FA-4E8C-8AFE-77DB6039170C}" type="pres">
      <dgm:prSet presAssocID="{FFB7155B-994C-40AD-BBD1-8244D82E1626}" presName="wedge3Tx" presStyleLbl="node1" presStyleIdx="2" presStyleCnt="4">
        <dgm:presLayoutVars>
          <dgm:chMax val="0"/>
          <dgm:chPref val="0"/>
          <dgm:bulletEnabled val="1"/>
        </dgm:presLayoutVars>
      </dgm:prSet>
      <dgm:spPr/>
      <dgm:t>
        <a:bodyPr/>
        <a:lstStyle/>
        <a:p>
          <a:endParaRPr lang="hr-HR"/>
        </a:p>
      </dgm:t>
    </dgm:pt>
    <dgm:pt modelId="{84410AB2-BD75-4A49-9F1A-398F8B402DD5}" type="pres">
      <dgm:prSet presAssocID="{FFB7155B-994C-40AD-BBD1-8244D82E1626}" presName="wedge4" presStyleLbl="node1" presStyleIdx="3" presStyleCnt="4"/>
      <dgm:spPr>
        <a:prstGeom prst="pie">
          <a:avLst>
            <a:gd name="adj1" fmla="val 10800000"/>
            <a:gd name="adj2" fmla="val 16200000"/>
          </a:avLst>
        </a:prstGeom>
      </dgm:spPr>
      <dgm:t>
        <a:bodyPr/>
        <a:lstStyle/>
        <a:p>
          <a:endParaRPr lang="hr-HR"/>
        </a:p>
      </dgm:t>
    </dgm:pt>
    <dgm:pt modelId="{645D5AD4-0589-4DB4-99BC-4A6C50BDE210}" type="pres">
      <dgm:prSet presAssocID="{FFB7155B-994C-40AD-BBD1-8244D82E1626}" presName="dummy4a" presStyleCnt="0"/>
      <dgm:spPr/>
    </dgm:pt>
    <dgm:pt modelId="{D24FF18E-2723-41F3-9DC7-11E643BC8FBC}" type="pres">
      <dgm:prSet presAssocID="{FFB7155B-994C-40AD-BBD1-8244D82E1626}" presName="dummy4b" presStyleCnt="0"/>
      <dgm:spPr/>
    </dgm:pt>
    <dgm:pt modelId="{33313DBC-5A92-4F32-B186-20671307F83F}" type="pres">
      <dgm:prSet presAssocID="{FFB7155B-994C-40AD-BBD1-8244D82E1626}" presName="wedge4Tx" presStyleLbl="node1" presStyleIdx="3" presStyleCnt="4">
        <dgm:presLayoutVars>
          <dgm:chMax val="0"/>
          <dgm:chPref val="0"/>
          <dgm:bulletEnabled val="1"/>
        </dgm:presLayoutVars>
      </dgm:prSet>
      <dgm:spPr/>
      <dgm:t>
        <a:bodyPr/>
        <a:lstStyle/>
        <a:p>
          <a:endParaRPr lang="hr-HR"/>
        </a:p>
      </dgm:t>
    </dgm:pt>
    <dgm:pt modelId="{06BB15A8-5037-4CF0-B339-6A585D56B617}" type="pres">
      <dgm:prSet presAssocID="{6A1EE094-1E33-47C7-8990-E7C8B21BCD4F}" presName="arrowWedge1" presStyleLbl="fgSibTrans2D1" presStyleIdx="0" presStyleCnt="4"/>
      <dgm:spPr>
        <a:xfrm>
          <a:off x="201562" y="21260"/>
          <a:ext cx="2666300" cy="2666300"/>
        </a:xfrm>
        <a:prstGeom prst="circularArrow">
          <a:avLst>
            <a:gd name="adj1" fmla="val 5085"/>
            <a:gd name="adj2" fmla="val 327528"/>
            <a:gd name="adj3" fmla="val 21272472"/>
            <a:gd name="adj4" fmla="val 16200000"/>
            <a:gd name="adj5" fmla="val 5932"/>
          </a:avLst>
        </a:prstGeom>
        <a:solidFill>
          <a:srgbClr val="C0504D">
            <a:hueOff val="0"/>
            <a:satOff val="0"/>
            <a:lumOff val="0"/>
            <a:alphaOff val="0"/>
          </a:srgbClr>
        </a:solidFill>
        <a:ln>
          <a:noFill/>
        </a:ln>
        <a:effectLst>
          <a:outerShdw blurRad="40000" dist="23000" dir="5400000" rotWithShape="0">
            <a:srgbClr val="000000">
              <a:alpha val="35000"/>
            </a:srgbClr>
          </a:outerShdw>
        </a:effectLst>
        <a:sp3d prstMaterial="matte"/>
      </dgm:spPr>
    </dgm:pt>
    <dgm:pt modelId="{A96A85CD-4FCE-4A1E-874E-F4C0078BC5AB}" type="pres">
      <dgm:prSet presAssocID="{70AB4AA5-EA9E-4789-9824-587C92A2DD75}" presName="arrowWedge2" presStyleLbl="fgSibTrans2D1" presStyleIdx="1" presStyleCnt="4"/>
      <dgm:spPr/>
    </dgm:pt>
    <dgm:pt modelId="{8E2CA3BD-38F9-4968-9453-CF56C668E1C3}" type="pres">
      <dgm:prSet presAssocID="{18981EAC-EED9-4F49-8A88-8201504743F3}" presName="arrowWedge3" presStyleLbl="fgSibTrans2D1" presStyleIdx="2" presStyleCnt="4"/>
      <dgm:spPr/>
    </dgm:pt>
    <dgm:pt modelId="{1E90F8F0-1B29-446F-AD53-C5BC34A1A603}" type="pres">
      <dgm:prSet presAssocID="{15B6617E-F434-4E5F-B367-A22B910A3C0A}" presName="arrowWedge4" presStyleLbl="fgSibTrans2D1" presStyleIdx="3" presStyleCnt="4"/>
      <dgm:spPr/>
    </dgm:pt>
  </dgm:ptLst>
  <dgm:cxnLst>
    <dgm:cxn modelId="{B517FCEB-E714-4ABE-87AB-37CCCA119BF2}" type="presOf" srcId="{FFB7155B-994C-40AD-BBD1-8244D82E1626}" destId="{296AD9D5-596F-4CA3-8F7A-E9DA663827FE}" srcOrd="0" destOrd="0" presId="urn:microsoft.com/office/officeart/2005/8/layout/cycle8"/>
    <dgm:cxn modelId="{F683C452-4D21-4D63-81B8-FF37C3C37A77}" srcId="{FFB7155B-994C-40AD-BBD1-8244D82E1626}" destId="{DE936504-3E39-4B3A-8166-B01A3A27DC15}" srcOrd="2" destOrd="0" parTransId="{C6923D02-2396-428A-8811-B4CCF64FA694}" sibTransId="{18981EAC-EED9-4F49-8A88-8201504743F3}"/>
    <dgm:cxn modelId="{9F9ED37F-08DE-4235-9064-AC95481AA44B}" type="presOf" srcId="{A30C7879-A00A-49D2-ACC7-AA246B15A33A}" destId="{9207CCDF-A8D3-4A0F-9809-E7828EFB495A}" srcOrd="0" destOrd="0" presId="urn:microsoft.com/office/officeart/2005/8/layout/cycle8"/>
    <dgm:cxn modelId="{4F3C3ADE-384A-4189-9AED-2535F262040C}" type="presOf" srcId="{DE936504-3E39-4B3A-8166-B01A3A27DC15}" destId="{B74C0691-B0FA-4E8C-8AFE-77DB6039170C}" srcOrd="1" destOrd="0" presId="urn:microsoft.com/office/officeart/2005/8/layout/cycle8"/>
    <dgm:cxn modelId="{DB53439A-D7E6-40F4-A237-CD99E47F1646}" type="presOf" srcId="{DE936504-3E39-4B3A-8166-B01A3A27DC15}" destId="{9383B806-BF17-4AB3-8BFC-0F25549732C1}" srcOrd="0" destOrd="0" presId="urn:microsoft.com/office/officeart/2005/8/layout/cycle8"/>
    <dgm:cxn modelId="{C34F92B3-52F8-490D-ACB7-D172DF07625E}" srcId="{FFB7155B-994C-40AD-BBD1-8244D82E1626}" destId="{174CBB4B-3069-4380-B08B-577D3EC6216A}" srcOrd="0" destOrd="0" parTransId="{6EF83460-B1E6-4F93-83A2-B22E9F3EE0E9}" sibTransId="{6A1EE094-1E33-47C7-8990-E7C8B21BCD4F}"/>
    <dgm:cxn modelId="{B893756C-1A23-40BB-A61A-2EB21EDD6F59}" srcId="{FFB7155B-994C-40AD-BBD1-8244D82E1626}" destId="{DF9CF5D5-92EF-472B-9C37-65788F3C916C}" srcOrd="3" destOrd="0" parTransId="{5B8E139C-625E-45BE-8B0C-4AD8C3CE9EFB}" sibTransId="{15B6617E-F434-4E5F-B367-A22B910A3C0A}"/>
    <dgm:cxn modelId="{87D31C67-0417-41CD-8BA5-EBCB6560A40F}" type="presOf" srcId="{DF9CF5D5-92EF-472B-9C37-65788F3C916C}" destId="{33313DBC-5A92-4F32-B186-20671307F83F}" srcOrd="1" destOrd="0" presId="urn:microsoft.com/office/officeart/2005/8/layout/cycle8"/>
    <dgm:cxn modelId="{C4CEA3EF-5816-425E-B4B5-A942F12B33B4}" type="presOf" srcId="{DF9CF5D5-92EF-472B-9C37-65788F3C916C}" destId="{84410AB2-BD75-4A49-9F1A-398F8B402DD5}" srcOrd="0" destOrd="0" presId="urn:microsoft.com/office/officeart/2005/8/layout/cycle8"/>
    <dgm:cxn modelId="{406891A2-4AFE-4E85-874E-AA98C3CF26BC}" type="presOf" srcId="{A30C7879-A00A-49D2-ACC7-AA246B15A33A}" destId="{BECB4181-4CEA-4127-97E4-6F41B571B89A}" srcOrd="1" destOrd="0" presId="urn:microsoft.com/office/officeart/2005/8/layout/cycle8"/>
    <dgm:cxn modelId="{66BC7C85-AF81-489E-A76A-A17EF041EF3C}" type="presOf" srcId="{174CBB4B-3069-4380-B08B-577D3EC6216A}" destId="{50C27E26-0493-4DE0-B434-A6B2BABFECB2}" srcOrd="0" destOrd="0" presId="urn:microsoft.com/office/officeart/2005/8/layout/cycle8"/>
    <dgm:cxn modelId="{60DFF261-02C7-48EB-B347-3680E968E600}" type="presOf" srcId="{174CBB4B-3069-4380-B08B-577D3EC6216A}" destId="{B381FF10-7FA6-4393-A4C6-663B679B74F1}" srcOrd="1" destOrd="0" presId="urn:microsoft.com/office/officeart/2005/8/layout/cycle8"/>
    <dgm:cxn modelId="{F0879B0C-ACFC-4AC2-808D-56EA7E023C66}" srcId="{FFB7155B-994C-40AD-BBD1-8244D82E1626}" destId="{A30C7879-A00A-49D2-ACC7-AA246B15A33A}" srcOrd="1" destOrd="0" parTransId="{0253790C-DC6E-460C-A121-CD603916AD7F}" sibTransId="{70AB4AA5-EA9E-4789-9824-587C92A2DD75}"/>
    <dgm:cxn modelId="{4A4414B4-0029-42C4-8E9E-7EB36BC83FD1}" type="presParOf" srcId="{296AD9D5-596F-4CA3-8F7A-E9DA663827FE}" destId="{50C27E26-0493-4DE0-B434-A6B2BABFECB2}" srcOrd="0" destOrd="0" presId="urn:microsoft.com/office/officeart/2005/8/layout/cycle8"/>
    <dgm:cxn modelId="{1852469B-A8F3-4B55-A44E-14A3CF535E5E}" type="presParOf" srcId="{296AD9D5-596F-4CA3-8F7A-E9DA663827FE}" destId="{193F3ADB-4401-4592-A526-AA6F1B1E8C93}" srcOrd="1" destOrd="0" presId="urn:microsoft.com/office/officeart/2005/8/layout/cycle8"/>
    <dgm:cxn modelId="{6C7F9AC6-7018-498A-BFC2-B64DE51DB4D6}" type="presParOf" srcId="{296AD9D5-596F-4CA3-8F7A-E9DA663827FE}" destId="{0A5481D0-A8B2-4167-81B5-9C7D1377B5B2}" srcOrd="2" destOrd="0" presId="urn:microsoft.com/office/officeart/2005/8/layout/cycle8"/>
    <dgm:cxn modelId="{DBE40347-F83C-4684-90A2-466E438461FD}" type="presParOf" srcId="{296AD9D5-596F-4CA3-8F7A-E9DA663827FE}" destId="{B381FF10-7FA6-4393-A4C6-663B679B74F1}" srcOrd="3" destOrd="0" presId="urn:microsoft.com/office/officeart/2005/8/layout/cycle8"/>
    <dgm:cxn modelId="{A1509737-35A1-4AFF-BCEA-AB52734485DF}" type="presParOf" srcId="{296AD9D5-596F-4CA3-8F7A-E9DA663827FE}" destId="{9207CCDF-A8D3-4A0F-9809-E7828EFB495A}" srcOrd="4" destOrd="0" presId="urn:microsoft.com/office/officeart/2005/8/layout/cycle8"/>
    <dgm:cxn modelId="{E126ED55-2A06-49ED-A4D2-76654E94FD8C}" type="presParOf" srcId="{296AD9D5-596F-4CA3-8F7A-E9DA663827FE}" destId="{83D6614F-62F1-4E64-BC8B-11C5ADE3EB84}" srcOrd="5" destOrd="0" presId="urn:microsoft.com/office/officeart/2005/8/layout/cycle8"/>
    <dgm:cxn modelId="{5730AC1F-2F82-457E-AD28-C04E684F9D9D}" type="presParOf" srcId="{296AD9D5-596F-4CA3-8F7A-E9DA663827FE}" destId="{080156C6-7DEB-43C8-8723-0CFF5D2FB5E7}" srcOrd="6" destOrd="0" presId="urn:microsoft.com/office/officeart/2005/8/layout/cycle8"/>
    <dgm:cxn modelId="{48A788FC-D22C-4501-96BB-C398618471CF}" type="presParOf" srcId="{296AD9D5-596F-4CA3-8F7A-E9DA663827FE}" destId="{BECB4181-4CEA-4127-97E4-6F41B571B89A}" srcOrd="7" destOrd="0" presId="urn:microsoft.com/office/officeart/2005/8/layout/cycle8"/>
    <dgm:cxn modelId="{B78B5DC2-856D-48E7-A91E-6875A5FBD467}" type="presParOf" srcId="{296AD9D5-596F-4CA3-8F7A-E9DA663827FE}" destId="{9383B806-BF17-4AB3-8BFC-0F25549732C1}" srcOrd="8" destOrd="0" presId="urn:microsoft.com/office/officeart/2005/8/layout/cycle8"/>
    <dgm:cxn modelId="{2BF0A8B8-E0AB-4BE1-87BB-0EBB02E25E47}" type="presParOf" srcId="{296AD9D5-596F-4CA3-8F7A-E9DA663827FE}" destId="{ABE71280-33D1-4C6D-9B21-92E6E9286040}" srcOrd="9" destOrd="0" presId="urn:microsoft.com/office/officeart/2005/8/layout/cycle8"/>
    <dgm:cxn modelId="{6B528706-7478-4D82-A52D-08AD3895B3EF}" type="presParOf" srcId="{296AD9D5-596F-4CA3-8F7A-E9DA663827FE}" destId="{8BF2FD96-6BE9-46C8-A37E-74763B26383E}" srcOrd="10" destOrd="0" presId="urn:microsoft.com/office/officeart/2005/8/layout/cycle8"/>
    <dgm:cxn modelId="{DC669B34-180F-4FD2-A633-3B3A0242B3AA}" type="presParOf" srcId="{296AD9D5-596F-4CA3-8F7A-E9DA663827FE}" destId="{B74C0691-B0FA-4E8C-8AFE-77DB6039170C}" srcOrd="11" destOrd="0" presId="urn:microsoft.com/office/officeart/2005/8/layout/cycle8"/>
    <dgm:cxn modelId="{F25FC480-CEFA-4FCF-8407-5DD36403B17B}" type="presParOf" srcId="{296AD9D5-596F-4CA3-8F7A-E9DA663827FE}" destId="{84410AB2-BD75-4A49-9F1A-398F8B402DD5}" srcOrd="12" destOrd="0" presId="urn:microsoft.com/office/officeart/2005/8/layout/cycle8"/>
    <dgm:cxn modelId="{64E4B1A7-7C4A-4AB4-8CA5-332BFA9EDFF4}" type="presParOf" srcId="{296AD9D5-596F-4CA3-8F7A-E9DA663827FE}" destId="{645D5AD4-0589-4DB4-99BC-4A6C50BDE210}" srcOrd="13" destOrd="0" presId="urn:microsoft.com/office/officeart/2005/8/layout/cycle8"/>
    <dgm:cxn modelId="{7B9BE9CB-856C-4B0C-955A-ED2F9D11E902}" type="presParOf" srcId="{296AD9D5-596F-4CA3-8F7A-E9DA663827FE}" destId="{D24FF18E-2723-41F3-9DC7-11E643BC8FBC}" srcOrd="14" destOrd="0" presId="urn:microsoft.com/office/officeart/2005/8/layout/cycle8"/>
    <dgm:cxn modelId="{1BD92720-31C8-46C9-BB6D-1D654B0B9BD0}" type="presParOf" srcId="{296AD9D5-596F-4CA3-8F7A-E9DA663827FE}" destId="{33313DBC-5A92-4F32-B186-20671307F83F}" srcOrd="15" destOrd="0" presId="urn:microsoft.com/office/officeart/2005/8/layout/cycle8"/>
    <dgm:cxn modelId="{1D72D5E6-CA34-4302-98D1-FFFD2B5B7C7A}" type="presParOf" srcId="{296AD9D5-596F-4CA3-8F7A-E9DA663827FE}" destId="{06BB15A8-5037-4CF0-B339-6A585D56B617}" srcOrd="16" destOrd="0" presId="urn:microsoft.com/office/officeart/2005/8/layout/cycle8"/>
    <dgm:cxn modelId="{30BD8436-532E-4E69-8025-B4C987E1B4CA}" type="presParOf" srcId="{296AD9D5-596F-4CA3-8F7A-E9DA663827FE}" destId="{A96A85CD-4FCE-4A1E-874E-F4C0078BC5AB}" srcOrd="17" destOrd="0" presId="urn:microsoft.com/office/officeart/2005/8/layout/cycle8"/>
    <dgm:cxn modelId="{945744D5-2357-410C-92F0-E4DF99781A46}" type="presParOf" srcId="{296AD9D5-596F-4CA3-8F7A-E9DA663827FE}" destId="{8E2CA3BD-38F9-4968-9453-CF56C668E1C3}" srcOrd="18" destOrd="0" presId="urn:microsoft.com/office/officeart/2005/8/layout/cycle8"/>
    <dgm:cxn modelId="{07D18094-A3D6-449E-AA15-EF6314F38A1B}" type="presParOf" srcId="{296AD9D5-596F-4CA3-8F7A-E9DA663827FE}" destId="{1E90F8F0-1B29-446F-AD53-C5BC34A1A603}"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B7155B-994C-40AD-BBD1-8244D82E1626}" type="doc">
      <dgm:prSet loTypeId="urn:microsoft.com/office/officeart/2005/8/layout/cycle8" loCatId="cycle" qsTypeId="urn:microsoft.com/office/officeart/2005/8/quickstyle/3d9" qsCatId="3D" csTypeId="urn:microsoft.com/office/officeart/2005/8/colors/colorful2" csCatId="colorful" phldr="1"/>
      <dgm:spPr/>
    </dgm:pt>
    <dgm:pt modelId="{174CBB4B-3069-4380-B08B-577D3EC6216A}">
      <dgm:prSet phldrT="[Text]" custT="1"/>
      <dgm:spPr>
        <a:xfrm>
          <a:off x="348434" y="168132"/>
          <a:ext cx="2372555" cy="2372555"/>
        </a:xfrm>
        <a:solidFill>
          <a:srgbClr val="C0504D">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r>
            <a:rPr lang="hr-HR" sz="1800" b="1" dirty="0" smtClean="0">
              <a:solidFill>
                <a:sysClr val="window" lastClr="FFFFFF"/>
              </a:solidFill>
              <a:latin typeface="Calibri"/>
              <a:ea typeface="+mn-ea"/>
              <a:cs typeface="+mn-cs"/>
            </a:rPr>
            <a:t>2. Legal </a:t>
          </a:r>
          <a:r>
            <a:rPr lang="hr-HR" sz="1800" b="1" dirty="0" err="1" smtClean="0">
              <a:solidFill>
                <a:sysClr val="window" lastClr="FFFFFF"/>
              </a:solidFill>
              <a:latin typeface="Calibri"/>
              <a:ea typeface="+mn-ea"/>
              <a:cs typeface="+mn-cs"/>
            </a:rPr>
            <a:t>framework</a:t>
          </a:r>
          <a:endParaRPr lang="hr-HR" sz="1800" b="1" dirty="0">
            <a:solidFill>
              <a:sysClr val="window" lastClr="FFFFFF"/>
            </a:solidFill>
            <a:latin typeface="Calibri"/>
            <a:ea typeface="+mn-ea"/>
            <a:cs typeface="+mn-cs"/>
          </a:endParaRPr>
        </a:p>
      </dgm:t>
    </dgm:pt>
    <dgm:pt modelId="{6EF83460-B1E6-4F93-83A2-B22E9F3EE0E9}" type="parTrans" cxnId="{C34F92B3-52F8-490D-ACB7-D172DF07625E}">
      <dgm:prSet/>
      <dgm:spPr/>
      <dgm:t>
        <a:bodyPr/>
        <a:lstStyle/>
        <a:p>
          <a:endParaRPr lang="hr-HR"/>
        </a:p>
      </dgm:t>
    </dgm:pt>
    <dgm:pt modelId="{6A1EE094-1E33-47C7-8990-E7C8B21BCD4F}" type="sibTrans" cxnId="{C34F92B3-52F8-490D-ACB7-D172DF07625E}">
      <dgm:prSet/>
      <dgm:spPr/>
      <dgm:t>
        <a:bodyPr/>
        <a:lstStyle/>
        <a:p>
          <a:endParaRPr lang="hr-HR"/>
        </a:p>
      </dgm:t>
    </dgm:pt>
    <dgm:pt modelId="{DF9CF5D5-92EF-472B-9C37-65788F3C916C}">
      <dgm:prSet phldrT="[Text]" custT="1"/>
      <dgm:spPr>
        <a:xfrm>
          <a:off x="348434" y="247782"/>
          <a:ext cx="2372555" cy="2372555"/>
        </a:xfrm>
        <a:solidFill>
          <a:srgbClr val="C0504D">
            <a:hueOff val="1560506"/>
            <a:satOff val="-1946"/>
            <a:lumOff val="458"/>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r>
            <a:rPr lang="hr-HR" sz="2000" b="1" dirty="0" smtClean="0">
              <a:solidFill>
                <a:sysClr val="window" lastClr="FFFFFF"/>
              </a:solidFill>
              <a:latin typeface="Calibri"/>
              <a:ea typeface="+mn-ea"/>
              <a:cs typeface="+mn-cs"/>
            </a:rPr>
            <a:t>1. IT </a:t>
          </a:r>
          <a:r>
            <a:rPr lang="hr-HR" sz="2000" b="1" dirty="0" err="1" smtClean="0">
              <a:solidFill>
                <a:sysClr val="window" lastClr="FFFFFF"/>
              </a:solidFill>
              <a:latin typeface="Calibri"/>
              <a:ea typeface="+mn-ea"/>
              <a:cs typeface="+mn-cs"/>
            </a:rPr>
            <a:t>solutions</a:t>
          </a:r>
          <a:endParaRPr lang="hr-HR" sz="2000" b="1" dirty="0" smtClean="0">
            <a:solidFill>
              <a:sysClr val="window" lastClr="FFFFFF"/>
            </a:solidFill>
            <a:latin typeface="Calibri"/>
            <a:ea typeface="+mn-ea"/>
            <a:cs typeface="+mn-cs"/>
          </a:endParaRPr>
        </a:p>
      </dgm:t>
    </dgm:pt>
    <dgm:pt modelId="{5B8E139C-625E-45BE-8B0C-4AD8C3CE9EFB}" type="parTrans" cxnId="{B893756C-1A23-40BB-A61A-2EB21EDD6F59}">
      <dgm:prSet/>
      <dgm:spPr/>
      <dgm:t>
        <a:bodyPr/>
        <a:lstStyle/>
        <a:p>
          <a:endParaRPr lang="hr-HR"/>
        </a:p>
      </dgm:t>
    </dgm:pt>
    <dgm:pt modelId="{15B6617E-F434-4E5F-B367-A22B910A3C0A}" type="sibTrans" cxnId="{B893756C-1A23-40BB-A61A-2EB21EDD6F59}">
      <dgm:prSet/>
      <dgm:spPr/>
      <dgm:t>
        <a:bodyPr/>
        <a:lstStyle/>
        <a:p>
          <a:endParaRPr lang="hr-HR"/>
        </a:p>
      </dgm:t>
    </dgm:pt>
    <dgm:pt modelId="{A30C7879-A00A-49D2-ACC7-AA246B15A33A}">
      <dgm:prSet phldrT="[Text]" custT="1"/>
      <dgm:spPr>
        <a:xfrm>
          <a:off x="268784" y="247782"/>
          <a:ext cx="2372555" cy="2372555"/>
        </a:xfrm>
        <a:solidFill>
          <a:srgbClr val="C0504D">
            <a:hueOff val="3121013"/>
            <a:satOff val="-3893"/>
            <a:lumOff val="915"/>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r>
            <a:rPr lang="hr-HR" sz="2800" b="1" dirty="0" smtClean="0">
              <a:solidFill>
                <a:srgbClr val="00B050"/>
              </a:solidFill>
              <a:latin typeface="Calibri"/>
              <a:ea typeface="+mn-ea"/>
              <a:cs typeface="+mn-cs"/>
            </a:rPr>
            <a:t>3. </a:t>
          </a:r>
          <a:r>
            <a:rPr lang="hr-HR" sz="2800" b="1" dirty="0" err="1" smtClean="0">
              <a:solidFill>
                <a:srgbClr val="00B050"/>
              </a:solidFill>
              <a:latin typeface="Calibri"/>
              <a:ea typeface="+mn-ea"/>
              <a:cs typeface="+mn-cs"/>
            </a:rPr>
            <a:t>Quality</a:t>
          </a:r>
          <a:r>
            <a:rPr lang="hr-HR" sz="2800" b="1" dirty="0" smtClean="0">
              <a:solidFill>
                <a:srgbClr val="00B050"/>
              </a:solidFill>
              <a:latin typeface="Calibri"/>
              <a:ea typeface="+mn-ea"/>
              <a:cs typeface="+mn-cs"/>
            </a:rPr>
            <a:t> </a:t>
          </a:r>
          <a:r>
            <a:rPr lang="hr-HR" sz="2800" b="1" dirty="0" err="1" smtClean="0">
              <a:solidFill>
                <a:srgbClr val="00B050"/>
              </a:solidFill>
              <a:latin typeface="Calibri"/>
              <a:ea typeface="+mn-ea"/>
              <a:cs typeface="+mn-cs"/>
            </a:rPr>
            <a:t>of</a:t>
          </a:r>
          <a:r>
            <a:rPr lang="hr-HR" sz="2800" b="1" dirty="0" smtClean="0">
              <a:solidFill>
                <a:srgbClr val="00B050"/>
              </a:solidFill>
              <a:latin typeface="Calibri"/>
              <a:ea typeface="+mn-ea"/>
              <a:cs typeface="+mn-cs"/>
            </a:rPr>
            <a:t> data</a:t>
          </a:r>
        </a:p>
      </dgm:t>
    </dgm:pt>
    <dgm:pt modelId="{0253790C-DC6E-460C-A121-CD603916AD7F}" type="parTrans" cxnId="{F0879B0C-ACFC-4AC2-808D-56EA7E023C66}">
      <dgm:prSet/>
      <dgm:spPr/>
      <dgm:t>
        <a:bodyPr/>
        <a:lstStyle/>
        <a:p>
          <a:endParaRPr lang="hr-HR"/>
        </a:p>
      </dgm:t>
    </dgm:pt>
    <dgm:pt modelId="{70AB4AA5-EA9E-4789-9824-587C92A2DD75}" type="sibTrans" cxnId="{F0879B0C-ACFC-4AC2-808D-56EA7E023C66}">
      <dgm:prSet/>
      <dgm:spPr/>
      <dgm:t>
        <a:bodyPr/>
        <a:lstStyle/>
        <a:p>
          <a:endParaRPr lang="hr-HR"/>
        </a:p>
      </dgm:t>
    </dgm:pt>
    <dgm:pt modelId="{DE936504-3E39-4B3A-8166-B01A3A27DC15}">
      <dgm:prSet phldrT="[Text]" custT="1"/>
      <dgm:spPr>
        <a:xfrm>
          <a:off x="268784" y="168132"/>
          <a:ext cx="2372555" cy="2372555"/>
        </a:xfrm>
        <a:solidFill>
          <a:srgbClr val="C0504D">
            <a:hueOff val="4681519"/>
            <a:satOff val="-5839"/>
            <a:lumOff val="1373"/>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r>
            <a:rPr lang="hr-HR" sz="2000" b="1" dirty="0" smtClean="0">
              <a:solidFill>
                <a:sysClr val="window" lastClr="FFFFFF"/>
              </a:solidFill>
              <a:latin typeface="Calibri"/>
              <a:ea typeface="+mn-ea"/>
              <a:cs typeface="+mn-cs"/>
            </a:rPr>
            <a:t>4. Education </a:t>
          </a:r>
          <a:endParaRPr lang="hr-HR" sz="2000" b="1" dirty="0">
            <a:solidFill>
              <a:sysClr val="window" lastClr="FFFFFF"/>
            </a:solidFill>
            <a:latin typeface="Calibri"/>
            <a:ea typeface="+mn-ea"/>
            <a:cs typeface="+mn-cs"/>
          </a:endParaRPr>
        </a:p>
      </dgm:t>
    </dgm:pt>
    <dgm:pt modelId="{C6923D02-2396-428A-8811-B4CCF64FA694}" type="parTrans" cxnId="{F683C452-4D21-4D63-81B8-FF37C3C37A77}">
      <dgm:prSet/>
      <dgm:spPr/>
      <dgm:t>
        <a:bodyPr/>
        <a:lstStyle/>
        <a:p>
          <a:endParaRPr lang="hr-HR"/>
        </a:p>
      </dgm:t>
    </dgm:pt>
    <dgm:pt modelId="{18981EAC-EED9-4F49-8A88-8201504743F3}" type="sibTrans" cxnId="{F683C452-4D21-4D63-81B8-FF37C3C37A77}">
      <dgm:prSet/>
      <dgm:spPr/>
      <dgm:t>
        <a:bodyPr/>
        <a:lstStyle/>
        <a:p>
          <a:endParaRPr lang="hr-HR"/>
        </a:p>
      </dgm:t>
    </dgm:pt>
    <dgm:pt modelId="{296AD9D5-596F-4CA3-8F7A-E9DA663827FE}" type="pres">
      <dgm:prSet presAssocID="{FFB7155B-994C-40AD-BBD1-8244D82E1626}" presName="compositeShape" presStyleCnt="0">
        <dgm:presLayoutVars>
          <dgm:chMax val="7"/>
          <dgm:dir/>
          <dgm:resizeHandles val="exact"/>
        </dgm:presLayoutVars>
      </dgm:prSet>
      <dgm:spPr/>
    </dgm:pt>
    <dgm:pt modelId="{50C27E26-0493-4DE0-B434-A6B2BABFECB2}" type="pres">
      <dgm:prSet presAssocID="{FFB7155B-994C-40AD-BBD1-8244D82E1626}" presName="wedge1" presStyleLbl="node1" presStyleIdx="0" presStyleCnt="4"/>
      <dgm:spPr>
        <a:prstGeom prst="pie">
          <a:avLst>
            <a:gd name="adj1" fmla="val 16200000"/>
            <a:gd name="adj2" fmla="val 0"/>
          </a:avLst>
        </a:prstGeom>
      </dgm:spPr>
      <dgm:t>
        <a:bodyPr/>
        <a:lstStyle/>
        <a:p>
          <a:endParaRPr lang="hr-HR"/>
        </a:p>
      </dgm:t>
    </dgm:pt>
    <dgm:pt modelId="{193F3ADB-4401-4592-A526-AA6F1B1E8C93}" type="pres">
      <dgm:prSet presAssocID="{FFB7155B-994C-40AD-BBD1-8244D82E1626}" presName="dummy1a" presStyleCnt="0"/>
      <dgm:spPr/>
    </dgm:pt>
    <dgm:pt modelId="{0A5481D0-A8B2-4167-81B5-9C7D1377B5B2}" type="pres">
      <dgm:prSet presAssocID="{FFB7155B-994C-40AD-BBD1-8244D82E1626}" presName="dummy1b" presStyleCnt="0"/>
      <dgm:spPr/>
    </dgm:pt>
    <dgm:pt modelId="{B381FF10-7FA6-4393-A4C6-663B679B74F1}" type="pres">
      <dgm:prSet presAssocID="{FFB7155B-994C-40AD-BBD1-8244D82E1626}" presName="wedge1Tx" presStyleLbl="node1" presStyleIdx="0" presStyleCnt="4">
        <dgm:presLayoutVars>
          <dgm:chMax val="0"/>
          <dgm:chPref val="0"/>
          <dgm:bulletEnabled val="1"/>
        </dgm:presLayoutVars>
      </dgm:prSet>
      <dgm:spPr/>
      <dgm:t>
        <a:bodyPr/>
        <a:lstStyle/>
        <a:p>
          <a:endParaRPr lang="hr-HR"/>
        </a:p>
      </dgm:t>
    </dgm:pt>
    <dgm:pt modelId="{9207CCDF-A8D3-4A0F-9809-E7828EFB495A}" type="pres">
      <dgm:prSet presAssocID="{FFB7155B-994C-40AD-BBD1-8244D82E1626}" presName="wedge2" presStyleLbl="node1" presStyleIdx="1" presStyleCnt="4"/>
      <dgm:spPr>
        <a:prstGeom prst="pie">
          <a:avLst>
            <a:gd name="adj1" fmla="val 5400000"/>
            <a:gd name="adj2" fmla="val 10800000"/>
          </a:avLst>
        </a:prstGeom>
      </dgm:spPr>
      <dgm:t>
        <a:bodyPr/>
        <a:lstStyle/>
        <a:p>
          <a:endParaRPr lang="hr-HR"/>
        </a:p>
      </dgm:t>
    </dgm:pt>
    <dgm:pt modelId="{83D6614F-62F1-4E64-BC8B-11C5ADE3EB84}" type="pres">
      <dgm:prSet presAssocID="{FFB7155B-994C-40AD-BBD1-8244D82E1626}" presName="dummy2a" presStyleCnt="0"/>
      <dgm:spPr/>
    </dgm:pt>
    <dgm:pt modelId="{080156C6-7DEB-43C8-8723-0CFF5D2FB5E7}" type="pres">
      <dgm:prSet presAssocID="{FFB7155B-994C-40AD-BBD1-8244D82E1626}" presName="dummy2b" presStyleCnt="0"/>
      <dgm:spPr/>
    </dgm:pt>
    <dgm:pt modelId="{BECB4181-4CEA-4127-97E4-6F41B571B89A}" type="pres">
      <dgm:prSet presAssocID="{FFB7155B-994C-40AD-BBD1-8244D82E1626}" presName="wedge2Tx" presStyleLbl="node1" presStyleIdx="1" presStyleCnt="4">
        <dgm:presLayoutVars>
          <dgm:chMax val="0"/>
          <dgm:chPref val="0"/>
          <dgm:bulletEnabled val="1"/>
        </dgm:presLayoutVars>
      </dgm:prSet>
      <dgm:spPr/>
      <dgm:t>
        <a:bodyPr/>
        <a:lstStyle/>
        <a:p>
          <a:endParaRPr lang="hr-HR"/>
        </a:p>
      </dgm:t>
    </dgm:pt>
    <dgm:pt modelId="{9383B806-BF17-4AB3-8BFC-0F25549732C1}" type="pres">
      <dgm:prSet presAssocID="{FFB7155B-994C-40AD-BBD1-8244D82E1626}" presName="wedge3" presStyleLbl="node1" presStyleIdx="2" presStyleCnt="4"/>
      <dgm:spPr>
        <a:prstGeom prst="pie">
          <a:avLst>
            <a:gd name="adj1" fmla="val 0"/>
            <a:gd name="adj2" fmla="val 5400000"/>
          </a:avLst>
        </a:prstGeom>
      </dgm:spPr>
      <dgm:t>
        <a:bodyPr/>
        <a:lstStyle/>
        <a:p>
          <a:endParaRPr lang="hr-HR"/>
        </a:p>
      </dgm:t>
    </dgm:pt>
    <dgm:pt modelId="{ABE71280-33D1-4C6D-9B21-92E6E9286040}" type="pres">
      <dgm:prSet presAssocID="{FFB7155B-994C-40AD-BBD1-8244D82E1626}" presName="dummy3a" presStyleCnt="0"/>
      <dgm:spPr/>
    </dgm:pt>
    <dgm:pt modelId="{8BF2FD96-6BE9-46C8-A37E-74763B26383E}" type="pres">
      <dgm:prSet presAssocID="{FFB7155B-994C-40AD-BBD1-8244D82E1626}" presName="dummy3b" presStyleCnt="0"/>
      <dgm:spPr/>
    </dgm:pt>
    <dgm:pt modelId="{B74C0691-B0FA-4E8C-8AFE-77DB6039170C}" type="pres">
      <dgm:prSet presAssocID="{FFB7155B-994C-40AD-BBD1-8244D82E1626}" presName="wedge3Tx" presStyleLbl="node1" presStyleIdx="2" presStyleCnt="4">
        <dgm:presLayoutVars>
          <dgm:chMax val="0"/>
          <dgm:chPref val="0"/>
          <dgm:bulletEnabled val="1"/>
        </dgm:presLayoutVars>
      </dgm:prSet>
      <dgm:spPr/>
      <dgm:t>
        <a:bodyPr/>
        <a:lstStyle/>
        <a:p>
          <a:endParaRPr lang="hr-HR"/>
        </a:p>
      </dgm:t>
    </dgm:pt>
    <dgm:pt modelId="{84410AB2-BD75-4A49-9F1A-398F8B402DD5}" type="pres">
      <dgm:prSet presAssocID="{FFB7155B-994C-40AD-BBD1-8244D82E1626}" presName="wedge4" presStyleLbl="node1" presStyleIdx="3" presStyleCnt="4"/>
      <dgm:spPr>
        <a:prstGeom prst="pie">
          <a:avLst>
            <a:gd name="adj1" fmla="val 10800000"/>
            <a:gd name="adj2" fmla="val 16200000"/>
          </a:avLst>
        </a:prstGeom>
      </dgm:spPr>
      <dgm:t>
        <a:bodyPr/>
        <a:lstStyle/>
        <a:p>
          <a:endParaRPr lang="hr-HR"/>
        </a:p>
      </dgm:t>
    </dgm:pt>
    <dgm:pt modelId="{645D5AD4-0589-4DB4-99BC-4A6C50BDE210}" type="pres">
      <dgm:prSet presAssocID="{FFB7155B-994C-40AD-BBD1-8244D82E1626}" presName="dummy4a" presStyleCnt="0"/>
      <dgm:spPr/>
    </dgm:pt>
    <dgm:pt modelId="{D24FF18E-2723-41F3-9DC7-11E643BC8FBC}" type="pres">
      <dgm:prSet presAssocID="{FFB7155B-994C-40AD-BBD1-8244D82E1626}" presName="dummy4b" presStyleCnt="0"/>
      <dgm:spPr/>
    </dgm:pt>
    <dgm:pt modelId="{33313DBC-5A92-4F32-B186-20671307F83F}" type="pres">
      <dgm:prSet presAssocID="{FFB7155B-994C-40AD-BBD1-8244D82E1626}" presName="wedge4Tx" presStyleLbl="node1" presStyleIdx="3" presStyleCnt="4">
        <dgm:presLayoutVars>
          <dgm:chMax val="0"/>
          <dgm:chPref val="0"/>
          <dgm:bulletEnabled val="1"/>
        </dgm:presLayoutVars>
      </dgm:prSet>
      <dgm:spPr/>
      <dgm:t>
        <a:bodyPr/>
        <a:lstStyle/>
        <a:p>
          <a:endParaRPr lang="hr-HR"/>
        </a:p>
      </dgm:t>
    </dgm:pt>
    <dgm:pt modelId="{06BB15A8-5037-4CF0-B339-6A585D56B617}" type="pres">
      <dgm:prSet presAssocID="{6A1EE094-1E33-47C7-8990-E7C8B21BCD4F}" presName="arrowWedge1" presStyleLbl="fgSibTrans2D1" presStyleIdx="0" presStyleCnt="4"/>
      <dgm:spPr>
        <a:xfrm>
          <a:off x="201562" y="21260"/>
          <a:ext cx="2666300" cy="2666300"/>
        </a:xfrm>
        <a:prstGeom prst="circularArrow">
          <a:avLst>
            <a:gd name="adj1" fmla="val 5085"/>
            <a:gd name="adj2" fmla="val 327528"/>
            <a:gd name="adj3" fmla="val 21272472"/>
            <a:gd name="adj4" fmla="val 16200000"/>
            <a:gd name="adj5" fmla="val 5932"/>
          </a:avLst>
        </a:prstGeom>
        <a:solidFill>
          <a:srgbClr val="C0504D">
            <a:hueOff val="0"/>
            <a:satOff val="0"/>
            <a:lumOff val="0"/>
            <a:alphaOff val="0"/>
          </a:srgbClr>
        </a:solidFill>
        <a:ln>
          <a:noFill/>
        </a:ln>
        <a:effectLst>
          <a:outerShdw blurRad="40000" dist="23000" dir="5400000" rotWithShape="0">
            <a:srgbClr val="000000">
              <a:alpha val="35000"/>
            </a:srgbClr>
          </a:outerShdw>
        </a:effectLst>
        <a:sp3d prstMaterial="matte"/>
      </dgm:spPr>
    </dgm:pt>
    <dgm:pt modelId="{A96A85CD-4FCE-4A1E-874E-F4C0078BC5AB}" type="pres">
      <dgm:prSet presAssocID="{70AB4AA5-EA9E-4789-9824-587C92A2DD75}" presName="arrowWedge2" presStyleLbl="fgSibTrans2D1" presStyleIdx="1" presStyleCnt="4"/>
      <dgm:spPr/>
    </dgm:pt>
    <dgm:pt modelId="{8E2CA3BD-38F9-4968-9453-CF56C668E1C3}" type="pres">
      <dgm:prSet presAssocID="{18981EAC-EED9-4F49-8A88-8201504743F3}" presName="arrowWedge3" presStyleLbl="fgSibTrans2D1" presStyleIdx="2" presStyleCnt="4"/>
      <dgm:spPr/>
    </dgm:pt>
    <dgm:pt modelId="{1E90F8F0-1B29-446F-AD53-C5BC34A1A603}" type="pres">
      <dgm:prSet presAssocID="{15B6617E-F434-4E5F-B367-A22B910A3C0A}" presName="arrowWedge4" presStyleLbl="fgSibTrans2D1" presStyleIdx="3" presStyleCnt="4"/>
      <dgm:spPr/>
    </dgm:pt>
  </dgm:ptLst>
  <dgm:cxnLst>
    <dgm:cxn modelId="{B517FCEB-E714-4ABE-87AB-37CCCA119BF2}" type="presOf" srcId="{FFB7155B-994C-40AD-BBD1-8244D82E1626}" destId="{296AD9D5-596F-4CA3-8F7A-E9DA663827FE}" srcOrd="0" destOrd="0" presId="urn:microsoft.com/office/officeart/2005/8/layout/cycle8"/>
    <dgm:cxn modelId="{F683C452-4D21-4D63-81B8-FF37C3C37A77}" srcId="{FFB7155B-994C-40AD-BBD1-8244D82E1626}" destId="{DE936504-3E39-4B3A-8166-B01A3A27DC15}" srcOrd="2" destOrd="0" parTransId="{C6923D02-2396-428A-8811-B4CCF64FA694}" sibTransId="{18981EAC-EED9-4F49-8A88-8201504743F3}"/>
    <dgm:cxn modelId="{9F9ED37F-08DE-4235-9064-AC95481AA44B}" type="presOf" srcId="{A30C7879-A00A-49D2-ACC7-AA246B15A33A}" destId="{9207CCDF-A8D3-4A0F-9809-E7828EFB495A}" srcOrd="0" destOrd="0" presId="urn:microsoft.com/office/officeart/2005/8/layout/cycle8"/>
    <dgm:cxn modelId="{4F3C3ADE-384A-4189-9AED-2535F262040C}" type="presOf" srcId="{DE936504-3E39-4B3A-8166-B01A3A27DC15}" destId="{B74C0691-B0FA-4E8C-8AFE-77DB6039170C}" srcOrd="1" destOrd="0" presId="urn:microsoft.com/office/officeart/2005/8/layout/cycle8"/>
    <dgm:cxn modelId="{DB53439A-D7E6-40F4-A237-CD99E47F1646}" type="presOf" srcId="{DE936504-3E39-4B3A-8166-B01A3A27DC15}" destId="{9383B806-BF17-4AB3-8BFC-0F25549732C1}" srcOrd="0" destOrd="0" presId="urn:microsoft.com/office/officeart/2005/8/layout/cycle8"/>
    <dgm:cxn modelId="{C34F92B3-52F8-490D-ACB7-D172DF07625E}" srcId="{FFB7155B-994C-40AD-BBD1-8244D82E1626}" destId="{174CBB4B-3069-4380-B08B-577D3EC6216A}" srcOrd="0" destOrd="0" parTransId="{6EF83460-B1E6-4F93-83A2-B22E9F3EE0E9}" sibTransId="{6A1EE094-1E33-47C7-8990-E7C8B21BCD4F}"/>
    <dgm:cxn modelId="{B893756C-1A23-40BB-A61A-2EB21EDD6F59}" srcId="{FFB7155B-994C-40AD-BBD1-8244D82E1626}" destId="{DF9CF5D5-92EF-472B-9C37-65788F3C916C}" srcOrd="3" destOrd="0" parTransId="{5B8E139C-625E-45BE-8B0C-4AD8C3CE9EFB}" sibTransId="{15B6617E-F434-4E5F-B367-A22B910A3C0A}"/>
    <dgm:cxn modelId="{87D31C67-0417-41CD-8BA5-EBCB6560A40F}" type="presOf" srcId="{DF9CF5D5-92EF-472B-9C37-65788F3C916C}" destId="{33313DBC-5A92-4F32-B186-20671307F83F}" srcOrd="1" destOrd="0" presId="urn:microsoft.com/office/officeart/2005/8/layout/cycle8"/>
    <dgm:cxn modelId="{C4CEA3EF-5816-425E-B4B5-A942F12B33B4}" type="presOf" srcId="{DF9CF5D5-92EF-472B-9C37-65788F3C916C}" destId="{84410AB2-BD75-4A49-9F1A-398F8B402DD5}" srcOrd="0" destOrd="0" presId="urn:microsoft.com/office/officeart/2005/8/layout/cycle8"/>
    <dgm:cxn modelId="{406891A2-4AFE-4E85-874E-AA98C3CF26BC}" type="presOf" srcId="{A30C7879-A00A-49D2-ACC7-AA246B15A33A}" destId="{BECB4181-4CEA-4127-97E4-6F41B571B89A}" srcOrd="1" destOrd="0" presId="urn:microsoft.com/office/officeart/2005/8/layout/cycle8"/>
    <dgm:cxn modelId="{66BC7C85-AF81-489E-A76A-A17EF041EF3C}" type="presOf" srcId="{174CBB4B-3069-4380-B08B-577D3EC6216A}" destId="{50C27E26-0493-4DE0-B434-A6B2BABFECB2}" srcOrd="0" destOrd="0" presId="urn:microsoft.com/office/officeart/2005/8/layout/cycle8"/>
    <dgm:cxn modelId="{60DFF261-02C7-48EB-B347-3680E968E600}" type="presOf" srcId="{174CBB4B-3069-4380-B08B-577D3EC6216A}" destId="{B381FF10-7FA6-4393-A4C6-663B679B74F1}" srcOrd="1" destOrd="0" presId="urn:microsoft.com/office/officeart/2005/8/layout/cycle8"/>
    <dgm:cxn modelId="{F0879B0C-ACFC-4AC2-808D-56EA7E023C66}" srcId="{FFB7155B-994C-40AD-BBD1-8244D82E1626}" destId="{A30C7879-A00A-49D2-ACC7-AA246B15A33A}" srcOrd="1" destOrd="0" parTransId="{0253790C-DC6E-460C-A121-CD603916AD7F}" sibTransId="{70AB4AA5-EA9E-4789-9824-587C92A2DD75}"/>
    <dgm:cxn modelId="{4A4414B4-0029-42C4-8E9E-7EB36BC83FD1}" type="presParOf" srcId="{296AD9D5-596F-4CA3-8F7A-E9DA663827FE}" destId="{50C27E26-0493-4DE0-B434-A6B2BABFECB2}" srcOrd="0" destOrd="0" presId="urn:microsoft.com/office/officeart/2005/8/layout/cycle8"/>
    <dgm:cxn modelId="{1852469B-A8F3-4B55-A44E-14A3CF535E5E}" type="presParOf" srcId="{296AD9D5-596F-4CA3-8F7A-E9DA663827FE}" destId="{193F3ADB-4401-4592-A526-AA6F1B1E8C93}" srcOrd="1" destOrd="0" presId="urn:microsoft.com/office/officeart/2005/8/layout/cycle8"/>
    <dgm:cxn modelId="{6C7F9AC6-7018-498A-BFC2-B64DE51DB4D6}" type="presParOf" srcId="{296AD9D5-596F-4CA3-8F7A-E9DA663827FE}" destId="{0A5481D0-A8B2-4167-81B5-9C7D1377B5B2}" srcOrd="2" destOrd="0" presId="urn:microsoft.com/office/officeart/2005/8/layout/cycle8"/>
    <dgm:cxn modelId="{DBE40347-F83C-4684-90A2-466E438461FD}" type="presParOf" srcId="{296AD9D5-596F-4CA3-8F7A-E9DA663827FE}" destId="{B381FF10-7FA6-4393-A4C6-663B679B74F1}" srcOrd="3" destOrd="0" presId="urn:microsoft.com/office/officeart/2005/8/layout/cycle8"/>
    <dgm:cxn modelId="{A1509737-35A1-4AFF-BCEA-AB52734485DF}" type="presParOf" srcId="{296AD9D5-596F-4CA3-8F7A-E9DA663827FE}" destId="{9207CCDF-A8D3-4A0F-9809-E7828EFB495A}" srcOrd="4" destOrd="0" presId="urn:microsoft.com/office/officeart/2005/8/layout/cycle8"/>
    <dgm:cxn modelId="{E126ED55-2A06-49ED-A4D2-76654E94FD8C}" type="presParOf" srcId="{296AD9D5-596F-4CA3-8F7A-E9DA663827FE}" destId="{83D6614F-62F1-4E64-BC8B-11C5ADE3EB84}" srcOrd="5" destOrd="0" presId="urn:microsoft.com/office/officeart/2005/8/layout/cycle8"/>
    <dgm:cxn modelId="{5730AC1F-2F82-457E-AD28-C04E684F9D9D}" type="presParOf" srcId="{296AD9D5-596F-4CA3-8F7A-E9DA663827FE}" destId="{080156C6-7DEB-43C8-8723-0CFF5D2FB5E7}" srcOrd="6" destOrd="0" presId="urn:microsoft.com/office/officeart/2005/8/layout/cycle8"/>
    <dgm:cxn modelId="{48A788FC-D22C-4501-96BB-C398618471CF}" type="presParOf" srcId="{296AD9D5-596F-4CA3-8F7A-E9DA663827FE}" destId="{BECB4181-4CEA-4127-97E4-6F41B571B89A}" srcOrd="7" destOrd="0" presId="urn:microsoft.com/office/officeart/2005/8/layout/cycle8"/>
    <dgm:cxn modelId="{B78B5DC2-856D-48E7-A91E-6875A5FBD467}" type="presParOf" srcId="{296AD9D5-596F-4CA3-8F7A-E9DA663827FE}" destId="{9383B806-BF17-4AB3-8BFC-0F25549732C1}" srcOrd="8" destOrd="0" presId="urn:microsoft.com/office/officeart/2005/8/layout/cycle8"/>
    <dgm:cxn modelId="{2BF0A8B8-E0AB-4BE1-87BB-0EBB02E25E47}" type="presParOf" srcId="{296AD9D5-596F-4CA3-8F7A-E9DA663827FE}" destId="{ABE71280-33D1-4C6D-9B21-92E6E9286040}" srcOrd="9" destOrd="0" presId="urn:microsoft.com/office/officeart/2005/8/layout/cycle8"/>
    <dgm:cxn modelId="{6B528706-7478-4D82-A52D-08AD3895B3EF}" type="presParOf" srcId="{296AD9D5-596F-4CA3-8F7A-E9DA663827FE}" destId="{8BF2FD96-6BE9-46C8-A37E-74763B26383E}" srcOrd="10" destOrd="0" presId="urn:microsoft.com/office/officeart/2005/8/layout/cycle8"/>
    <dgm:cxn modelId="{DC669B34-180F-4FD2-A633-3B3A0242B3AA}" type="presParOf" srcId="{296AD9D5-596F-4CA3-8F7A-E9DA663827FE}" destId="{B74C0691-B0FA-4E8C-8AFE-77DB6039170C}" srcOrd="11" destOrd="0" presId="urn:microsoft.com/office/officeart/2005/8/layout/cycle8"/>
    <dgm:cxn modelId="{F25FC480-CEFA-4FCF-8407-5DD36403B17B}" type="presParOf" srcId="{296AD9D5-596F-4CA3-8F7A-E9DA663827FE}" destId="{84410AB2-BD75-4A49-9F1A-398F8B402DD5}" srcOrd="12" destOrd="0" presId="urn:microsoft.com/office/officeart/2005/8/layout/cycle8"/>
    <dgm:cxn modelId="{64E4B1A7-7C4A-4AB4-8CA5-332BFA9EDFF4}" type="presParOf" srcId="{296AD9D5-596F-4CA3-8F7A-E9DA663827FE}" destId="{645D5AD4-0589-4DB4-99BC-4A6C50BDE210}" srcOrd="13" destOrd="0" presId="urn:microsoft.com/office/officeart/2005/8/layout/cycle8"/>
    <dgm:cxn modelId="{7B9BE9CB-856C-4B0C-955A-ED2F9D11E902}" type="presParOf" srcId="{296AD9D5-596F-4CA3-8F7A-E9DA663827FE}" destId="{D24FF18E-2723-41F3-9DC7-11E643BC8FBC}" srcOrd="14" destOrd="0" presId="urn:microsoft.com/office/officeart/2005/8/layout/cycle8"/>
    <dgm:cxn modelId="{1BD92720-31C8-46C9-BB6D-1D654B0B9BD0}" type="presParOf" srcId="{296AD9D5-596F-4CA3-8F7A-E9DA663827FE}" destId="{33313DBC-5A92-4F32-B186-20671307F83F}" srcOrd="15" destOrd="0" presId="urn:microsoft.com/office/officeart/2005/8/layout/cycle8"/>
    <dgm:cxn modelId="{1D72D5E6-CA34-4302-98D1-FFFD2B5B7C7A}" type="presParOf" srcId="{296AD9D5-596F-4CA3-8F7A-E9DA663827FE}" destId="{06BB15A8-5037-4CF0-B339-6A585D56B617}" srcOrd="16" destOrd="0" presId="urn:microsoft.com/office/officeart/2005/8/layout/cycle8"/>
    <dgm:cxn modelId="{30BD8436-532E-4E69-8025-B4C987E1B4CA}" type="presParOf" srcId="{296AD9D5-596F-4CA3-8F7A-E9DA663827FE}" destId="{A96A85CD-4FCE-4A1E-874E-F4C0078BC5AB}" srcOrd="17" destOrd="0" presId="urn:microsoft.com/office/officeart/2005/8/layout/cycle8"/>
    <dgm:cxn modelId="{945744D5-2357-410C-92F0-E4DF99781A46}" type="presParOf" srcId="{296AD9D5-596F-4CA3-8F7A-E9DA663827FE}" destId="{8E2CA3BD-38F9-4968-9453-CF56C668E1C3}" srcOrd="18" destOrd="0" presId="urn:microsoft.com/office/officeart/2005/8/layout/cycle8"/>
    <dgm:cxn modelId="{07D18094-A3D6-449E-AA15-EF6314F38A1B}" type="presParOf" srcId="{296AD9D5-596F-4CA3-8F7A-E9DA663827FE}" destId="{1E90F8F0-1B29-446F-AD53-C5BC34A1A603}"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B7155B-994C-40AD-BBD1-8244D82E1626}" type="doc">
      <dgm:prSet loTypeId="urn:microsoft.com/office/officeart/2005/8/layout/cycle8" loCatId="cycle" qsTypeId="urn:microsoft.com/office/officeart/2005/8/quickstyle/3d9" qsCatId="3D" csTypeId="urn:microsoft.com/office/officeart/2005/8/colors/colorful2" csCatId="colorful" phldr="1"/>
      <dgm:spPr/>
    </dgm:pt>
    <dgm:pt modelId="{174CBB4B-3069-4380-B08B-577D3EC6216A}">
      <dgm:prSet phldrT="[Text]" custT="1"/>
      <dgm:spPr>
        <a:xfrm>
          <a:off x="348434" y="168132"/>
          <a:ext cx="2372555" cy="2372555"/>
        </a:xfrm>
        <a:solidFill>
          <a:srgbClr val="C0504D">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r>
            <a:rPr lang="hr-HR" sz="1800" b="1" dirty="0" smtClean="0">
              <a:solidFill>
                <a:sysClr val="window" lastClr="FFFFFF"/>
              </a:solidFill>
              <a:latin typeface="Calibri"/>
              <a:ea typeface="+mn-ea"/>
              <a:cs typeface="+mn-cs"/>
            </a:rPr>
            <a:t>2. Legal </a:t>
          </a:r>
          <a:r>
            <a:rPr lang="hr-HR" sz="1800" b="1" dirty="0" err="1" smtClean="0">
              <a:solidFill>
                <a:sysClr val="window" lastClr="FFFFFF"/>
              </a:solidFill>
              <a:latin typeface="Calibri"/>
              <a:ea typeface="+mn-ea"/>
              <a:cs typeface="+mn-cs"/>
            </a:rPr>
            <a:t>framework</a:t>
          </a:r>
          <a:endParaRPr lang="hr-HR" sz="1800" b="1" dirty="0">
            <a:solidFill>
              <a:sysClr val="window" lastClr="FFFFFF"/>
            </a:solidFill>
            <a:latin typeface="Calibri"/>
            <a:ea typeface="+mn-ea"/>
            <a:cs typeface="+mn-cs"/>
          </a:endParaRPr>
        </a:p>
      </dgm:t>
    </dgm:pt>
    <dgm:pt modelId="{6EF83460-B1E6-4F93-83A2-B22E9F3EE0E9}" type="parTrans" cxnId="{C34F92B3-52F8-490D-ACB7-D172DF07625E}">
      <dgm:prSet/>
      <dgm:spPr/>
      <dgm:t>
        <a:bodyPr/>
        <a:lstStyle/>
        <a:p>
          <a:endParaRPr lang="hr-HR"/>
        </a:p>
      </dgm:t>
    </dgm:pt>
    <dgm:pt modelId="{6A1EE094-1E33-47C7-8990-E7C8B21BCD4F}" type="sibTrans" cxnId="{C34F92B3-52F8-490D-ACB7-D172DF07625E}">
      <dgm:prSet/>
      <dgm:spPr/>
      <dgm:t>
        <a:bodyPr/>
        <a:lstStyle/>
        <a:p>
          <a:endParaRPr lang="hr-HR"/>
        </a:p>
      </dgm:t>
    </dgm:pt>
    <dgm:pt modelId="{DF9CF5D5-92EF-472B-9C37-65788F3C916C}">
      <dgm:prSet phldrT="[Text]" custT="1"/>
      <dgm:spPr>
        <a:xfrm>
          <a:off x="348434" y="247782"/>
          <a:ext cx="2372555" cy="2372555"/>
        </a:xfrm>
        <a:solidFill>
          <a:srgbClr val="C0504D">
            <a:hueOff val="1560506"/>
            <a:satOff val="-1946"/>
            <a:lumOff val="458"/>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r>
            <a:rPr lang="hr-HR" sz="2000" b="1" dirty="0" smtClean="0">
              <a:solidFill>
                <a:sysClr val="window" lastClr="FFFFFF"/>
              </a:solidFill>
              <a:latin typeface="Calibri"/>
              <a:ea typeface="+mn-ea"/>
              <a:cs typeface="+mn-cs"/>
            </a:rPr>
            <a:t>1. IT </a:t>
          </a:r>
          <a:r>
            <a:rPr lang="hr-HR" sz="2000" b="1" dirty="0" err="1" smtClean="0">
              <a:solidFill>
                <a:sysClr val="window" lastClr="FFFFFF"/>
              </a:solidFill>
              <a:latin typeface="Calibri"/>
              <a:ea typeface="+mn-ea"/>
              <a:cs typeface="+mn-cs"/>
            </a:rPr>
            <a:t>solutions</a:t>
          </a:r>
          <a:endParaRPr lang="hr-HR" sz="2000" b="1" dirty="0" smtClean="0">
            <a:solidFill>
              <a:sysClr val="window" lastClr="FFFFFF"/>
            </a:solidFill>
            <a:latin typeface="Calibri"/>
            <a:ea typeface="+mn-ea"/>
            <a:cs typeface="+mn-cs"/>
          </a:endParaRPr>
        </a:p>
      </dgm:t>
    </dgm:pt>
    <dgm:pt modelId="{5B8E139C-625E-45BE-8B0C-4AD8C3CE9EFB}" type="parTrans" cxnId="{B893756C-1A23-40BB-A61A-2EB21EDD6F59}">
      <dgm:prSet/>
      <dgm:spPr/>
      <dgm:t>
        <a:bodyPr/>
        <a:lstStyle/>
        <a:p>
          <a:endParaRPr lang="hr-HR"/>
        </a:p>
      </dgm:t>
    </dgm:pt>
    <dgm:pt modelId="{15B6617E-F434-4E5F-B367-A22B910A3C0A}" type="sibTrans" cxnId="{B893756C-1A23-40BB-A61A-2EB21EDD6F59}">
      <dgm:prSet/>
      <dgm:spPr/>
      <dgm:t>
        <a:bodyPr/>
        <a:lstStyle/>
        <a:p>
          <a:endParaRPr lang="hr-HR"/>
        </a:p>
      </dgm:t>
    </dgm:pt>
    <dgm:pt modelId="{A30C7879-A00A-49D2-ACC7-AA246B15A33A}">
      <dgm:prSet phldrT="[Text]" custT="1"/>
      <dgm:spPr>
        <a:xfrm>
          <a:off x="268784" y="247782"/>
          <a:ext cx="2372555" cy="2372555"/>
        </a:xfrm>
        <a:solidFill>
          <a:srgbClr val="C0504D">
            <a:hueOff val="3121013"/>
            <a:satOff val="-3893"/>
            <a:lumOff val="915"/>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r>
            <a:rPr lang="hr-HR" sz="2000" b="1" dirty="0" smtClean="0">
              <a:solidFill>
                <a:sysClr val="window" lastClr="FFFFFF"/>
              </a:solidFill>
              <a:latin typeface="Calibri"/>
              <a:ea typeface="+mn-ea"/>
              <a:cs typeface="+mn-cs"/>
            </a:rPr>
            <a:t>3. </a:t>
          </a:r>
          <a:r>
            <a:rPr lang="hr-HR" sz="2000" b="1" dirty="0" err="1" smtClean="0">
              <a:solidFill>
                <a:sysClr val="window" lastClr="FFFFFF"/>
              </a:solidFill>
              <a:latin typeface="Calibri"/>
              <a:ea typeface="+mn-ea"/>
              <a:cs typeface="+mn-cs"/>
            </a:rPr>
            <a:t>Quality</a:t>
          </a:r>
          <a:r>
            <a:rPr lang="hr-HR" sz="2000" b="1" dirty="0" smtClean="0">
              <a:solidFill>
                <a:sysClr val="window" lastClr="FFFFFF"/>
              </a:solidFill>
              <a:latin typeface="Calibri"/>
              <a:ea typeface="+mn-ea"/>
              <a:cs typeface="+mn-cs"/>
            </a:rPr>
            <a:t> </a:t>
          </a:r>
          <a:r>
            <a:rPr lang="hr-HR" sz="2000" b="1" dirty="0" err="1" smtClean="0">
              <a:solidFill>
                <a:sysClr val="window" lastClr="FFFFFF"/>
              </a:solidFill>
              <a:latin typeface="Calibri"/>
              <a:ea typeface="+mn-ea"/>
              <a:cs typeface="+mn-cs"/>
            </a:rPr>
            <a:t>of</a:t>
          </a:r>
          <a:r>
            <a:rPr lang="hr-HR" sz="2000" b="1" dirty="0" smtClean="0">
              <a:solidFill>
                <a:sysClr val="window" lastClr="FFFFFF"/>
              </a:solidFill>
              <a:latin typeface="Calibri"/>
              <a:ea typeface="+mn-ea"/>
              <a:cs typeface="+mn-cs"/>
            </a:rPr>
            <a:t> data</a:t>
          </a:r>
        </a:p>
      </dgm:t>
    </dgm:pt>
    <dgm:pt modelId="{0253790C-DC6E-460C-A121-CD603916AD7F}" type="parTrans" cxnId="{F0879B0C-ACFC-4AC2-808D-56EA7E023C66}">
      <dgm:prSet/>
      <dgm:spPr/>
      <dgm:t>
        <a:bodyPr/>
        <a:lstStyle/>
        <a:p>
          <a:endParaRPr lang="hr-HR"/>
        </a:p>
      </dgm:t>
    </dgm:pt>
    <dgm:pt modelId="{70AB4AA5-EA9E-4789-9824-587C92A2DD75}" type="sibTrans" cxnId="{F0879B0C-ACFC-4AC2-808D-56EA7E023C66}">
      <dgm:prSet/>
      <dgm:spPr/>
      <dgm:t>
        <a:bodyPr/>
        <a:lstStyle/>
        <a:p>
          <a:endParaRPr lang="hr-HR"/>
        </a:p>
      </dgm:t>
    </dgm:pt>
    <dgm:pt modelId="{DE936504-3E39-4B3A-8166-B01A3A27DC15}">
      <dgm:prSet phldrT="[Text]" custT="1"/>
      <dgm:spPr>
        <a:xfrm>
          <a:off x="268784" y="168132"/>
          <a:ext cx="2372555" cy="2372555"/>
        </a:xfrm>
        <a:solidFill>
          <a:srgbClr val="C0504D">
            <a:hueOff val="4681519"/>
            <a:satOff val="-5839"/>
            <a:lumOff val="1373"/>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r>
            <a:rPr lang="hr-HR" sz="2800" b="1" dirty="0" smtClean="0">
              <a:solidFill>
                <a:srgbClr val="00B050"/>
              </a:solidFill>
              <a:latin typeface="Calibri"/>
              <a:ea typeface="+mn-ea"/>
              <a:cs typeface="+mn-cs"/>
            </a:rPr>
            <a:t>4. Education </a:t>
          </a:r>
          <a:endParaRPr lang="hr-HR" sz="2800" b="1" dirty="0">
            <a:solidFill>
              <a:srgbClr val="00B050"/>
            </a:solidFill>
            <a:latin typeface="Calibri"/>
            <a:ea typeface="+mn-ea"/>
            <a:cs typeface="+mn-cs"/>
          </a:endParaRPr>
        </a:p>
      </dgm:t>
    </dgm:pt>
    <dgm:pt modelId="{C6923D02-2396-428A-8811-B4CCF64FA694}" type="parTrans" cxnId="{F683C452-4D21-4D63-81B8-FF37C3C37A77}">
      <dgm:prSet/>
      <dgm:spPr/>
      <dgm:t>
        <a:bodyPr/>
        <a:lstStyle/>
        <a:p>
          <a:endParaRPr lang="hr-HR"/>
        </a:p>
      </dgm:t>
    </dgm:pt>
    <dgm:pt modelId="{18981EAC-EED9-4F49-8A88-8201504743F3}" type="sibTrans" cxnId="{F683C452-4D21-4D63-81B8-FF37C3C37A77}">
      <dgm:prSet/>
      <dgm:spPr/>
      <dgm:t>
        <a:bodyPr/>
        <a:lstStyle/>
        <a:p>
          <a:endParaRPr lang="hr-HR"/>
        </a:p>
      </dgm:t>
    </dgm:pt>
    <dgm:pt modelId="{296AD9D5-596F-4CA3-8F7A-E9DA663827FE}" type="pres">
      <dgm:prSet presAssocID="{FFB7155B-994C-40AD-BBD1-8244D82E1626}" presName="compositeShape" presStyleCnt="0">
        <dgm:presLayoutVars>
          <dgm:chMax val="7"/>
          <dgm:dir/>
          <dgm:resizeHandles val="exact"/>
        </dgm:presLayoutVars>
      </dgm:prSet>
      <dgm:spPr/>
    </dgm:pt>
    <dgm:pt modelId="{50C27E26-0493-4DE0-B434-A6B2BABFECB2}" type="pres">
      <dgm:prSet presAssocID="{FFB7155B-994C-40AD-BBD1-8244D82E1626}" presName="wedge1" presStyleLbl="node1" presStyleIdx="0" presStyleCnt="4"/>
      <dgm:spPr>
        <a:prstGeom prst="pie">
          <a:avLst>
            <a:gd name="adj1" fmla="val 16200000"/>
            <a:gd name="adj2" fmla="val 0"/>
          </a:avLst>
        </a:prstGeom>
      </dgm:spPr>
      <dgm:t>
        <a:bodyPr/>
        <a:lstStyle/>
        <a:p>
          <a:endParaRPr lang="hr-HR"/>
        </a:p>
      </dgm:t>
    </dgm:pt>
    <dgm:pt modelId="{193F3ADB-4401-4592-A526-AA6F1B1E8C93}" type="pres">
      <dgm:prSet presAssocID="{FFB7155B-994C-40AD-BBD1-8244D82E1626}" presName="dummy1a" presStyleCnt="0"/>
      <dgm:spPr/>
    </dgm:pt>
    <dgm:pt modelId="{0A5481D0-A8B2-4167-81B5-9C7D1377B5B2}" type="pres">
      <dgm:prSet presAssocID="{FFB7155B-994C-40AD-BBD1-8244D82E1626}" presName="dummy1b" presStyleCnt="0"/>
      <dgm:spPr/>
    </dgm:pt>
    <dgm:pt modelId="{B381FF10-7FA6-4393-A4C6-663B679B74F1}" type="pres">
      <dgm:prSet presAssocID="{FFB7155B-994C-40AD-BBD1-8244D82E1626}" presName="wedge1Tx" presStyleLbl="node1" presStyleIdx="0" presStyleCnt="4">
        <dgm:presLayoutVars>
          <dgm:chMax val="0"/>
          <dgm:chPref val="0"/>
          <dgm:bulletEnabled val="1"/>
        </dgm:presLayoutVars>
      </dgm:prSet>
      <dgm:spPr/>
      <dgm:t>
        <a:bodyPr/>
        <a:lstStyle/>
        <a:p>
          <a:endParaRPr lang="hr-HR"/>
        </a:p>
      </dgm:t>
    </dgm:pt>
    <dgm:pt modelId="{9207CCDF-A8D3-4A0F-9809-E7828EFB495A}" type="pres">
      <dgm:prSet presAssocID="{FFB7155B-994C-40AD-BBD1-8244D82E1626}" presName="wedge2" presStyleLbl="node1" presStyleIdx="1" presStyleCnt="4"/>
      <dgm:spPr>
        <a:prstGeom prst="pie">
          <a:avLst>
            <a:gd name="adj1" fmla="val 5400000"/>
            <a:gd name="adj2" fmla="val 10800000"/>
          </a:avLst>
        </a:prstGeom>
      </dgm:spPr>
      <dgm:t>
        <a:bodyPr/>
        <a:lstStyle/>
        <a:p>
          <a:endParaRPr lang="hr-HR"/>
        </a:p>
      </dgm:t>
    </dgm:pt>
    <dgm:pt modelId="{83D6614F-62F1-4E64-BC8B-11C5ADE3EB84}" type="pres">
      <dgm:prSet presAssocID="{FFB7155B-994C-40AD-BBD1-8244D82E1626}" presName="dummy2a" presStyleCnt="0"/>
      <dgm:spPr/>
    </dgm:pt>
    <dgm:pt modelId="{080156C6-7DEB-43C8-8723-0CFF5D2FB5E7}" type="pres">
      <dgm:prSet presAssocID="{FFB7155B-994C-40AD-BBD1-8244D82E1626}" presName="dummy2b" presStyleCnt="0"/>
      <dgm:spPr/>
    </dgm:pt>
    <dgm:pt modelId="{BECB4181-4CEA-4127-97E4-6F41B571B89A}" type="pres">
      <dgm:prSet presAssocID="{FFB7155B-994C-40AD-BBD1-8244D82E1626}" presName="wedge2Tx" presStyleLbl="node1" presStyleIdx="1" presStyleCnt="4">
        <dgm:presLayoutVars>
          <dgm:chMax val="0"/>
          <dgm:chPref val="0"/>
          <dgm:bulletEnabled val="1"/>
        </dgm:presLayoutVars>
      </dgm:prSet>
      <dgm:spPr/>
      <dgm:t>
        <a:bodyPr/>
        <a:lstStyle/>
        <a:p>
          <a:endParaRPr lang="hr-HR"/>
        </a:p>
      </dgm:t>
    </dgm:pt>
    <dgm:pt modelId="{9383B806-BF17-4AB3-8BFC-0F25549732C1}" type="pres">
      <dgm:prSet presAssocID="{FFB7155B-994C-40AD-BBD1-8244D82E1626}" presName="wedge3" presStyleLbl="node1" presStyleIdx="2" presStyleCnt="4"/>
      <dgm:spPr>
        <a:prstGeom prst="pie">
          <a:avLst>
            <a:gd name="adj1" fmla="val 0"/>
            <a:gd name="adj2" fmla="val 5400000"/>
          </a:avLst>
        </a:prstGeom>
      </dgm:spPr>
      <dgm:t>
        <a:bodyPr/>
        <a:lstStyle/>
        <a:p>
          <a:endParaRPr lang="hr-HR"/>
        </a:p>
      </dgm:t>
    </dgm:pt>
    <dgm:pt modelId="{ABE71280-33D1-4C6D-9B21-92E6E9286040}" type="pres">
      <dgm:prSet presAssocID="{FFB7155B-994C-40AD-BBD1-8244D82E1626}" presName="dummy3a" presStyleCnt="0"/>
      <dgm:spPr/>
    </dgm:pt>
    <dgm:pt modelId="{8BF2FD96-6BE9-46C8-A37E-74763B26383E}" type="pres">
      <dgm:prSet presAssocID="{FFB7155B-994C-40AD-BBD1-8244D82E1626}" presName="dummy3b" presStyleCnt="0"/>
      <dgm:spPr/>
    </dgm:pt>
    <dgm:pt modelId="{B74C0691-B0FA-4E8C-8AFE-77DB6039170C}" type="pres">
      <dgm:prSet presAssocID="{FFB7155B-994C-40AD-BBD1-8244D82E1626}" presName="wedge3Tx" presStyleLbl="node1" presStyleIdx="2" presStyleCnt="4">
        <dgm:presLayoutVars>
          <dgm:chMax val="0"/>
          <dgm:chPref val="0"/>
          <dgm:bulletEnabled val="1"/>
        </dgm:presLayoutVars>
      </dgm:prSet>
      <dgm:spPr/>
      <dgm:t>
        <a:bodyPr/>
        <a:lstStyle/>
        <a:p>
          <a:endParaRPr lang="hr-HR"/>
        </a:p>
      </dgm:t>
    </dgm:pt>
    <dgm:pt modelId="{84410AB2-BD75-4A49-9F1A-398F8B402DD5}" type="pres">
      <dgm:prSet presAssocID="{FFB7155B-994C-40AD-BBD1-8244D82E1626}" presName="wedge4" presStyleLbl="node1" presStyleIdx="3" presStyleCnt="4"/>
      <dgm:spPr>
        <a:prstGeom prst="pie">
          <a:avLst>
            <a:gd name="adj1" fmla="val 10800000"/>
            <a:gd name="adj2" fmla="val 16200000"/>
          </a:avLst>
        </a:prstGeom>
      </dgm:spPr>
      <dgm:t>
        <a:bodyPr/>
        <a:lstStyle/>
        <a:p>
          <a:endParaRPr lang="hr-HR"/>
        </a:p>
      </dgm:t>
    </dgm:pt>
    <dgm:pt modelId="{645D5AD4-0589-4DB4-99BC-4A6C50BDE210}" type="pres">
      <dgm:prSet presAssocID="{FFB7155B-994C-40AD-BBD1-8244D82E1626}" presName="dummy4a" presStyleCnt="0"/>
      <dgm:spPr/>
    </dgm:pt>
    <dgm:pt modelId="{D24FF18E-2723-41F3-9DC7-11E643BC8FBC}" type="pres">
      <dgm:prSet presAssocID="{FFB7155B-994C-40AD-BBD1-8244D82E1626}" presName="dummy4b" presStyleCnt="0"/>
      <dgm:spPr/>
    </dgm:pt>
    <dgm:pt modelId="{33313DBC-5A92-4F32-B186-20671307F83F}" type="pres">
      <dgm:prSet presAssocID="{FFB7155B-994C-40AD-BBD1-8244D82E1626}" presName="wedge4Tx" presStyleLbl="node1" presStyleIdx="3" presStyleCnt="4">
        <dgm:presLayoutVars>
          <dgm:chMax val="0"/>
          <dgm:chPref val="0"/>
          <dgm:bulletEnabled val="1"/>
        </dgm:presLayoutVars>
      </dgm:prSet>
      <dgm:spPr/>
      <dgm:t>
        <a:bodyPr/>
        <a:lstStyle/>
        <a:p>
          <a:endParaRPr lang="hr-HR"/>
        </a:p>
      </dgm:t>
    </dgm:pt>
    <dgm:pt modelId="{06BB15A8-5037-4CF0-B339-6A585D56B617}" type="pres">
      <dgm:prSet presAssocID="{6A1EE094-1E33-47C7-8990-E7C8B21BCD4F}" presName="arrowWedge1" presStyleLbl="fgSibTrans2D1" presStyleIdx="0" presStyleCnt="4"/>
      <dgm:spPr>
        <a:xfrm>
          <a:off x="201562" y="21260"/>
          <a:ext cx="2666300" cy="2666300"/>
        </a:xfrm>
        <a:prstGeom prst="circularArrow">
          <a:avLst>
            <a:gd name="adj1" fmla="val 5085"/>
            <a:gd name="adj2" fmla="val 327528"/>
            <a:gd name="adj3" fmla="val 21272472"/>
            <a:gd name="adj4" fmla="val 16200000"/>
            <a:gd name="adj5" fmla="val 5932"/>
          </a:avLst>
        </a:prstGeom>
        <a:solidFill>
          <a:srgbClr val="C0504D">
            <a:hueOff val="0"/>
            <a:satOff val="0"/>
            <a:lumOff val="0"/>
            <a:alphaOff val="0"/>
          </a:srgbClr>
        </a:solidFill>
        <a:ln>
          <a:noFill/>
        </a:ln>
        <a:effectLst>
          <a:outerShdw blurRad="40000" dist="23000" dir="5400000" rotWithShape="0">
            <a:srgbClr val="000000">
              <a:alpha val="35000"/>
            </a:srgbClr>
          </a:outerShdw>
        </a:effectLst>
        <a:sp3d prstMaterial="matte"/>
      </dgm:spPr>
    </dgm:pt>
    <dgm:pt modelId="{A96A85CD-4FCE-4A1E-874E-F4C0078BC5AB}" type="pres">
      <dgm:prSet presAssocID="{70AB4AA5-EA9E-4789-9824-587C92A2DD75}" presName="arrowWedge2" presStyleLbl="fgSibTrans2D1" presStyleIdx="1" presStyleCnt="4"/>
      <dgm:spPr/>
    </dgm:pt>
    <dgm:pt modelId="{8E2CA3BD-38F9-4968-9453-CF56C668E1C3}" type="pres">
      <dgm:prSet presAssocID="{18981EAC-EED9-4F49-8A88-8201504743F3}" presName="arrowWedge3" presStyleLbl="fgSibTrans2D1" presStyleIdx="2" presStyleCnt="4"/>
      <dgm:spPr/>
    </dgm:pt>
    <dgm:pt modelId="{1E90F8F0-1B29-446F-AD53-C5BC34A1A603}" type="pres">
      <dgm:prSet presAssocID="{15B6617E-F434-4E5F-B367-A22B910A3C0A}" presName="arrowWedge4" presStyleLbl="fgSibTrans2D1" presStyleIdx="3" presStyleCnt="4"/>
      <dgm:spPr/>
    </dgm:pt>
  </dgm:ptLst>
  <dgm:cxnLst>
    <dgm:cxn modelId="{B517FCEB-E714-4ABE-87AB-37CCCA119BF2}" type="presOf" srcId="{FFB7155B-994C-40AD-BBD1-8244D82E1626}" destId="{296AD9D5-596F-4CA3-8F7A-E9DA663827FE}" srcOrd="0" destOrd="0" presId="urn:microsoft.com/office/officeart/2005/8/layout/cycle8"/>
    <dgm:cxn modelId="{F683C452-4D21-4D63-81B8-FF37C3C37A77}" srcId="{FFB7155B-994C-40AD-BBD1-8244D82E1626}" destId="{DE936504-3E39-4B3A-8166-B01A3A27DC15}" srcOrd="2" destOrd="0" parTransId="{C6923D02-2396-428A-8811-B4CCF64FA694}" sibTransId="{18981EAC-EED9-4F49-8A88-8201504743F3}"/>
    <dgm:cxn modelId="{9F9ED37F-08DE-4235-9064-AC95481AA44B}" type="presOf" srcId="{A30C7879-A00A-49D2-ACC7-AA246B15A33A}" destId="{9207CCDF-A8D3-4A0F-9809-E7828EFB495A}" srcOrd="0" destOrd="0" presId="urn:microsoft.com/office/officeart/2005/8/layout/cycle8"/>
    <dgm:cxn modelId="{4F3C3ADE-384A-4189-9AED-2535F262040C}" type="presOf" srcId="{DE936504-3E39-4B3A-8166-B01A3A27DC15}" destId="{B74C0691-B0FA-4E8C-8AFE-77DB6039170C}" srcOrd="1" destOrd="0" presId="urn:microsoft.com/office/officeart/2005/8/layout/cycle8"/>
    <dgm:cxn modelId="{DB53439A-D7E6-40F4-A237-CD99E47F1646}" type="presOf" srcId="{DE936504-3E39-4B3A-8166-B01A3A27DC15}" destId="{9383B806-BF17-4AB3-8BFC-0F25549732C1}" srcOrd="0" destOrd="0" presId="urn:microsoft.com/office/officeart/2005/8/layout/cycle8"/>
    <dgm:cxn modelId="{C34F92B3-52F8-490D-ACB7-D172DF07625E}" srcId="{FFB7155B-994C-40AD-BBD1-8244D82E1626}" destId="{174CBB4B-3069-4380-B08B-577D3EC6216A}" srcOrd="0" destOrd="0" parTransId="{6EF83460-B1E6-4F93-83A2-B22E9F3EE0E9}" sibTransId="{6A1EE094-1E33-47C7-8990-E7C8B21BCD4F}"/>
    <dgm:cxn modelId="{B893756C-1A23-40BB-A61A-2EB21EDD6F59}" srcId="{FFB7155B-994C-40AD-BBD1-8244D82E1626}" destId="{DF9CF5D5-92EF-472B-9C37-65788F3C916C}" srcOrd="3" destOrd="0" parTransId="{5B8E139C-625E-45BE-8B0C-4AD8C3CE9EFB}" sibTransId="{15B6617E-F434-4E5F-B367-A22B910A3C0A}"/>
    <dgm:cxn modelId="{87D31C67-0417-41CD-8BA5-EBCB6560A40F}" type="presOf" srcId="{DF9CF5D5-92EF-472B-9C37-65788F3C916C}" destId="{33313DBC-5A92-4F32-B186-20671307F83F}" srcOrd="1" destOrd="0" presId="urn:microsoft.com/office/officeart/2005/8/layout/cycle8"/>
    <dgm:cxn modelId="{C4CEA3EF-5816-425E-B4B5-A942F12B33B4}" type="presOf" srcId="{DF9CF5D5-92EF-472B-9C37-65788F3C916C}" destId="{84410AB2-BD75-4A49-9F1A-398F8B402DD5}" srcOrd="0" destOrd="0" presId="urn:microsoft.com/office/officeart/2005/8/layout/cycle8"/>
    <dgm:cxn modelId="{406891A2-4AFE-4E85-874E-AA98C3CF26BC}" type="presOf" srcId="{A30C7879-A00A-49D2-ACC7-AA246B15A33A}" destId="{BECB4181-4CEA-4127-97E4-6F41B571B89A}" srcOrd="1" destOrd="0" presId="urn:microsoft.com/office/officeart/2005/8/layout/cycle8"/>
    <dgm:cxn modelId="{66BC7C85-AF81-489E-A76A-A17EF041EF3C}" type="presOf" srcId="{174CBB4B-3069-4380-B08B-577D3EC6216A}" destId="{50C27E26-0493-4DE0-B434-A6B2BABFECB2}" srcOrd="0" destOrd="0" presId="urn:microsoft.com/office/officeart/2005/8/layout/cycle8"/>
    <dgm:cxn modelId="{60DFF261-02C7-48EB-B347-3680E968E600}" type="presOf" srcId="{174CBB4B-3069-4380-B08B-577D3EC6216A}" destId="{B381FF10-7FA6-4393-A4C6-663B679B74F1}" srcOrd="1" destOrd="0" presId="urn:microsoft.com/office/officeart/2005/8/layout/cycle8"/>
    <dgm:cxn modelId="{F0879B0C-ACFC-4AC2-808D-56EA7E023C66}" srcId="{FFB7155B-994C-40AD-BBD1-8244D82E1626}" destId="{A30C7879-A00A-49D2-ACC7-AA246B15A33A}" srcOrd="1" destOrd="0" parTransId="{0253790C-DC6E-460C-A121-CD603916AD7F}" sibTransId="{70AB4AA5-EA9E-4789-9824-587C92A2DD75}"/>
    <dgm:cxn modelId="{4A4414B4-0029-42C4-8E9E-7EB36BC83FD1}" type="presParOf" srcId="{296AD9D5-596F-4CA3-8F7A-E9DA663827FE}" destId="{50C27E26-0493-4DE0-B434-A6B2BABFECB2}" srcOrd="0" destOrd="0" presId="urn:microsoft.com/office/officeart/2005/8/layout/cycle8"/>
    <dgm:cxn modelId="{1852469B-A8F3-4B55-A44E-14A3CF535E5E}" type="presParOf" srcId="{296AD9D5-596F-4CA3-8F7A-E9DA663827FE}" destId="{193F3ADB-4401-4592-A526-AA6F1B1E8C93}" srcOrd="1" destOrd="0" presId="urn:microsoft.com/office/officeart/2005/8/layout/cycle8"/>
    <dgm:cxn modelId="{6C7F9AC6-7018-498A-BFC2-B64DE51DB4D6}" type="presParOf" srcId="{296AD9D5-596F-4CA3-8F7A-E9DA663827FE}" destId="{0A5481D0-A8B2-4167-81B5-9C7D1377B5B2}" srcOrd="2" destOrd="0" presId="urn:microsoft.com/office/officeart/2005/8/layout/cycle8"/>
    <dgm:cxn modelId="{DBE40347-F83C-4684-90A2-466E438461FD}" type="presParOf" srcId="{296AD9D5-596F-4CA3-8F7A-E9DA663827FE}" destId="{B381FF10-7FA6-4393-A4C6-663B679B74F1}" srcOrd="3" destOrd="0" presId="urn:microsoft.com/office/officeart/2005/8/layout/cycle8"/>
    <dgm:cxn modelId="{A1509737-35A1-4AFF-BCEA-AB52734485DF}" type="presParOf" srcId="{296AD9D5-596F-4CA3-8F7A-E9DA663827FE}" destId="{9207CCDF-A8D3-4A0F-9809-E7828EFB495A}" srcOrd="4" destOrd="0" presId="urn:microsoft.com/office/officeart/2005/8/layout/cycle8"/>
    <dgm:cxn modelId="{E126ED55-2A06-49ED-A4D2-76654E94FD8C}" type="presParOf" srcId="{296AD9D5-596F-4CA3-8F7A-E9DA663827FE}" destId="{83D6614F-62F1-4E64-BC8B-11C5ADE3EB84}" srcOrd="5" destOrd="0" presId="urn:microsoft.com/office/officeart/2005/8/layout/cycle8"/>
    <dgm:cxn modelId="{5730AC1F-2F82-457E-AD28-C04E684F9D9D}" type="presParOf" srcId="{296AD9D5-596F-4CA3-8F7A-E9DA663827FE}" destId="{080156C6-7DEB-43C8-8723-0CFF5D2FB5E7}" srcOrd="6" destOrd="0" presId="urn:microsoft.com/office/officeart/2005/8/layout/cycle8"/>
    <dgm:cxn modelId="{48A788FC-D22C-4501-96BB-C398618471CF}" type="presParOf" srcId="{296AD9D5-596F-4CA3-8F7A-E9DA663827FE}" destId="{BECB4181-4CEA-4127-97E4-6F41B571B89A}" srcOrd="7" destOrd="0" presId="urn:microsoft.com/office/officeart/2005/8/layout/cycle8"/>
    <dgm:cxn modelId="{B78B5DC2-856D-48E7-A91E-6875A5FBD467}" type="presParOf" srcId="{296AD9D5-596F-4CA3-8F7A-E9DA663827FE}" destId="{9383B806-BF17-4AB3-8BFC-0F25549732C1}" srcOrd="8" destOrd="0" presId="urn:microsoft.com/office/officeart/2005/8/layout/cycle8"/>
    <dgm:cxn modelId="{2BF0A8B8-E0AB-4BE1-87BB-0EBB02E25E47}" type="presParOf" srcId="{296AD9D5-596F-4CA3-8F7A-E9DA663827FE}" destId="{ABE71280-33D1-4C6D-9B21-92E6E9286040}" srcOrd="9" destOrd="0" presId="urn:microsoft.com/office/officeart/2005/8/layout/cycle8"/>
    <dgm:cxn modelId="{6B528706-7478-4D82-A52D-08AD3895B3EF}" type="presParOf" srcId="{296AD9D5-596F-4CA3-8F7A-E9DA663827FE}" destId="{8BF2FD96-6BE9-46C8-A37E-74763B26383E}" srcOrd="10" destOrd="0" presId="urn:microsoft.com/office/officeart/2005/8/layout/cycle8"/>
    <dgm:cxn modelId="{DC669B34-180F-4FD2-A633-3B3A0242B3AA}" type="presParOf" srcId="{296AD9D5-596F-4CA3-8F7A-E9DA663827FE}" destId="{B74C0691-B0FA-4E8C-8AFE-77DB6039170C}" srcOrd="11" destOrd="0" presId="urn:microsoft.com/office/officeart/2005/8/layout/cycle8"/>
    <dgm:cxn modelId="{F25FC480-CEFA-4FCF-8407-5DD36403B17B}" type="presParOf" srcId="{296AD9D5-596F-4CA3-8F7A-E9DA663827FE}" destId="{84410AB2-BD75-4A49-9F1A-398F8B402DD5}" srcOrd="12" destOrd="0" presId="urn:microsoft.com/office/officeart/2005/8/layout/cycle8"/>
    <dgm:cxn modelId="{64E4B1A7-7C4A-4AB4-8CA5-332BFA9EDFF4}" type="presParOf" srcId="{296AD9D5-596F-4CA3-8F7A-E9DA663827FE}" destId="{645D5AD4-0589-4DB4-99BC-4A6C50BDE210}" srcOrd="13" destOrd="0" presId="urn:microsoft.com/office/officeart/2005/8/layout/cycle8"/>
    <dgm:cxn modelId="{7B9BE9CB-856C-4B0C-955A-ED2F9D11E902}" type="presParOf" srcId="{296AD9D5-596F-4CA3-8F7A-E9DA663827FE}" destId="{D24FF18E-2723-41F3-9DC7-11E643BC8FBC}" srcOrd="14" destOrd="0" presId="urn:microsoft.com/office/officeart/2005/8/layout/cycle8"/>
    <dgm:cxn modelId="{1BD92720-31C8-46C9-BB6D-1D654B0B9BD0}" type="presParOf" srcId="{296AD9D5-596F-4CA3-8F7A-E9DA663827FE}" destId="{33313DBC-5A92-4F32-B186-20671307F83F}" srcOrd="15" destOrd="0" presId="urn:microsoft.com/office/officeart/2005/8/layout/cycle8"/>
    <dgm:cxn modelId="{1D72D5E6-CA34-4302-98D1-FFFD2B5B7C7A}" type="presParOf" srcId="{296AD9D5-596F-4CA3-8F7A-E9DA663827FE}" destId="{06BB15A8-5037-4CF0-B339-6A585D56B617}" srcOrd="16" destOrd="0" presId="urn:microsoft.com/office/officeart/2005/8/layout/cycle8"/>
    <dgm:cxn modelId="{30BD8436-532E-4E69-8025-B4C987E1B4CA}" type="presParOf" srcId="{296AD9D5-596F-4CA3-8F7A-E9DA663827FE}" destId="{A96A85CD-4FCE-4A1E-874E-F4C0078BC5AB}" srcOrd="17" destOrd="0" presId="urn:microsoft.com/office/officeart/2005/8/layout/cycle8"/>
    <dgm:cxn modelId="{945744D5-2357-410C-92F0-E4DF99781A46}" type="presParOf" srcId="{296AD9D5-596F-4CA3-8F7A-E9DA663827FE}" destId="{8E2CA3BD-38F9-4968-9453-CF56C668E1C3}" srcOrd="18" destOrd="0" presId="urn:microsoft.com/office/officeart/2005/8/layout/cycle8"/>
    <dgm:cxn modelId="{07D18094-A3D6-449E-AA15-EF6314F38A1B}" type="presParOf" srcId="{296AD9D5-596F-4CA3-8F7A-E9DA663827FE}" destId="{1E90F8F0-1B29-446F-AD53-C5BC34A1A603}"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27E26-0493-4DE0-B434-A6B2BABFECB2}">
      <dsp:nvSpPr>
        <dsp:cNvPr id="0" name=""/>
        <dsp:cNvSpPr/>
      </dsp:nvSpPr>
      <dsp:spPr>
        <a:xfrm>
          <a:off x="859136" y="318918"/>
          <a:ext cx="4294557" cy="4294557"/>
        </a:xfrm>
        <a:prstGeom prst="pie">
          <a:avLst>
            <a:gd name="adj1" fmla="val 16200000"/>
            <a:gd name="adj2" fmla="val 0"/>
          </a:avLst>
        </a:prstGeom>
        <a:solidFill>
          <a:srgbClr val="C0504D">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lvl="0" algn="ctr" defTabSz="800100">
            <a:lnSpc>
              <a:spcPct val="90000"/>
            </a:lnSpc>
            <a:spcBef>
              <a:spcPct val="0"/>
            </a:spcBef>
            <a:spcAft>
              <a:spcPct val="35000"/>
            </a:spcAft>
          </a:pPr>
          <a:r>
            <a:rPr lang="hr-HR" sz="1800" b="1" kern="1200" dirty="0" smtClean="0">
              <a:solidFill>
                <a:sysClr val="window" lastClr="FFFFFF"/>
              </a:solidFill>
              <a:latin typeface="Calibri"/>
              <a:ea typeface="+mn-ea"/>
              <a:cs typeface="+mn-cs"/>
            </a:rPr>
            <a:t>2. Legal </a:t>
          </a:r>
          <a:r>
            <a:rPr lang="hr-HR" sz="1800" b="1" kern="1200" dirty="0" err="1" smtClean="0">
              <a:solidFill>
                <a:sysClr val="window" lastClr="FFFFFF"/>
              </a:solidFill>
              <a:latin typeface="Calibri"/>
              <a:ea typeface="+mn-ea"/>
              <a:cs typeface="+mn-cs"/>
            </a:rPr>
            <a:t>framework</a:t>
          </a:r>
          <a:endParaRPr lang="hr-HR" sz="1800" b="1" kern="1200" dirty="0">
            <a:solidFill>
              <a:sysClr val="window" lastClr="FFFFFF"/>
            </a:solidFill>
            <a:latin typeface="Calibri"/>
            <a:ea typeface="+mn-ea"/>
            <a:cs typeface="+mn-cs"/>
          </a:endParaRPr>
        </a:p>
      </dsp:txBody>
      <dsp:txXfrm>
        <a:off x="3138830" y="1209016"/>
        <a:ext cx="1584896" cy="1175890"/>
      </dsp:txXfrm>
    </dsp:sp>
    <dsp:sp modelId="{9207CCDF-A8D3-4A0F-9809-E7828EFB495A}">
      <dsp:nvSpPr>
        <dsp:cNvPr id="0" name=""/>
        <dsp:cNvSpPr/>
      </dsp:nvSpPr>
      <dsp:spPr>
        <a:xfrm>
          <a:off x="859136" y="463092"/>
          <a:ext cx="4294557" cy="4294557"/>
        </a:xfrm>
        <a:prstGeom prst="pie">
          <a:avLst>
            <a:gd name="adj1" fmla="val 5400000"/>
            <a:gd name="adj2" fmla="val 10800000"/>
          </a:avLst>
        </a:prstGeom>
        <a:solidFill>
          <a:srgbClr val="C0504D">
            <a:hueOff val="3121013"/>
            <a:satOff val="-3893"/>
            <a:lumOff val="915"/>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sp3d extrusionH="28000" prstMaterial="matte"/>
        </a:bodyPr>
        <a:lstStyle/>
        <a:p>
          <a:pPr lvl="0" algn="ctr" defTabSz="889000">
            <a:lnSpc>
              <a:spcPct val="90000"/>
            </a:lnSpc>
            <a:spcBef>
              <a:spcPct val="0"/>
            </a:spcBef>
            <a:spcAft>
              <a:spcPct val="35000"/>
            </a:spcAft>
          </a:pPr>
          <a:r>
            <a:rPr lang="hr-HR" sz="2000" b="1" kern="1200" dirty="0" smtClean="0">
              <a:solidFill>
                <a:sysClr val="window" lastClr="FFFFFF"/>
              </a:solidFill>
              <a:latin typeface="Calibri"/>
              <a:ea typeface="+mn-ea"/>
              <a:cs typeface="+mn-cs"/>
            </a:rPr>
            <a:t>3. </a:t>
          </a:r>
          <a:r>
            <a:rPr lang="hr-HR" sz="2000" b="1" kern="1200" dirty="0" err="1" smtClean="0">
              <a:solidFill>
                <a:sysClr val="window" lastClr="FFFFFF"/>
              </a:solidFill>
              <a:latin typeface="Calibri"/>
              <a:ea typeface="+mn-ea"/>
              <a:cs typeface="+mn-cs"/>
            </a:rPr>
            <a:t>Quality</a:t>
          </a:r>
          <a:r>
            <a:rPr lang="hr-HR" sz="2000" b="1" kern="1200" dirty="0" smtClean="0">
              <a:solidFill>
                <a:sysClr val="window" lastClr="FFFFFF"/>
              </a:solidFill>
              <a:latin typeface="Calibri"/>
              <a:ea typeface="+mn-ea"/>
              <a:cs typeface="+mn-cs"/>
            </a:rPr>
            <a:t> </a:t>
          </a:r>
          <a:r>
            <a:rPr lang="hr-HR" sz="2000" b="1" kern="1200" dirty="0" err="1" smtClean="0">
              <a:solidFill>
                <a:sysClr val="window" lastClr="FFFFFF"/>
              </a:solidFill>
              <a:latin typeface="Calibri"/>
              <a:ea typeface="+mn-ea"/>
              <a:cs typeface="+mn-cs"/>
            </a:rPr>
            <a:t>of</a:t>
          </a:r>
          <a:r>
            <a:rPr lang="hr-HR" sz="2000" b="1" kern="1200" dirty="0" smtClean="0">
              <a:solidFill>
                <a:sysClr val="window" lastClr="FFFFFF"/>
              </a:solidFill>
              <a:latin typeface="Calibri"/>
              <a:ea typeface="+mn-ea"/>
              <a:cs typeface="+mn-cs"/>
            </a:rPr>
            <a:t> data</a:t>
          </a:r>
        </a:p>
      </dsp:txBody>
      <dsp:txXfrm>
        <a:off x="3138830" y="2691661"/>
        <a:ext cx="1584896" cy="1175890"/>
      </dsp:txXfrm>
    </dsp:sp>
    <dsp:sp modelId="{9383B806-BF17-4AB3-8BFC-0F25549732C1}">
      <dsp:nvSpPr>
        <dsp:cNvPr id="0" name=""/>
        <dsp:cNvSpPr/>
      </dsp:nvSpPr>
      <dsp:spPr>
        <a:xfrm>
          <a:off x="714962" y="463092"/>
          <a:ext cx="4294557" cy="4294557"/>
        </a:xfrm>
        <a:prstGeom prst="pie">
          <a:avLst>
            <a:gd name="adj1" fmla="val 0"/>
            <a:gd name="adj2" fmla="val 5400000"/>
          </a:avLst>
        </a:prstGeom>
        <a:solidFill>
          <a:srgbClr val="C0504D">
            <a:hueOff val="4681519"/>
            <a:satOff val="-5839"/>
            <a:lumOff val="1373"/>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sp3d extrusionH="28000" prstMaterial="matte"/>
        </a:bodyPr>
        <a:lstStyle/>
        <a:p>
          <a:pPr lvl="0" algn="ctr" defTabSz="889000">
            <a:lnSpc>
              <a:spcPct val="90000"/>
            </a:lnSpc>
            <a:spcBef>
              <a:spcPct val="0"/>
            </a:spcBef>
            <a:spcAft>
              <a:spcPct val="35000"/>
            </a:spcAft>
          </a:pPr>
          <a:r>
            <a:rPr lang="hr-HR" sz="2000" b="1" kern="1200" dirty="0" smtClean="0">
              <a:solidFill>
                <a:sysClr val="window" lastClr="FFFFFF"/>
              </a:solidFill>
              <a:latin typeface="Calibri"/>
              <a:ea typeface="+mn-ea"/>
              <a:cs typeface="+mn-cs"/>
            </a:rPr>
            <a:t>4. Education </a:t>
          </a:r>
          <a:endParaRPr lang="hr-HR" sz="2000" b="1" kern="1200" dirty="0">
            <a:solidFill>
              <a:sysClr val="window" lastClr="FFFFFF"/>
            </a:solidFill>
            <a:latin typeface="Calibri"/>
            <a:ea typeface="+mn-ea"/>
            <a:cs typeface="+mn-cs"/>
          </a:endParaRPr>
        </a:p>
      </dsp:txBody>
      <dsp:txXfrm>
        <a:off x="1144929" y="2691661"/>
        <a:ext cx="1584896" cy="1175890"/>
      </dsp:txXfrm>
    </dsp:sp>
    <dsp:sp modelId="{84410AB2-BD75-4A49-9F1A-398F8B402DD5}">
      <dsp:nvSpPr>
        <dsp:cNvPr id="0" name=""/>
        <dsp:cNvSpPr/>
      </dsp:nvSpPr>
      <dsp:spPr>
        <a:xfrm>
          <a:off x="714962" y="318918"/>
          <a:ext cx="4294557" cy="4294557"/>
        </a:xfrm>
        <a:prstGeom prst="pie">
          <a:avLst>
            <a:gd name="adj1" fmla="val 10800000"/>
            <a:gd name="adj2" fmla="val 16200000"/>
          </a:avLst>
        </a:prstGeom>
        <a:solidFill>
          <a:srgbClr val="C0504D">
            <a:hueOff val="1560506"/>
            <a:satOff val="-1946"/>
            <a:lumOff val="458"/>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sp3d extrusionH="28000" prstMaterial="matte"/>
        </a:bodyPr>
        <a:lstStyle/>
        <a:p>
          <a:pPr lvl="0" algn="ctr" defTabSz="1333500">
            <a:lnSpc>
              <a:spcPct val="90000"/>
            </a:lnSpc>
            <a:spcBef>
              <a:spcPct val="0"/>
            </a:spcBef>
            <a:spcAft>
              <a:spcPct val="35000"/>
            </a:spcAft>
          </a:pPr>
          <a:r>
            <a:rPr lang="hr-HR" sz="3000" b="1" kern="1200" dirty="0" smtClean="0">
              <a:solidFill>
                <a:srgbClr val="00B050"/>
              </a:solidFill>
              <a:latin typeface="Calibri"/>
              <a:ea typeface="+mn-ea"/>
              <a:cs typeface="+mn-cs"/>
            </a:rPr>
            <a:t>1. IT </a:t>
          </a:r>
          <a:r>
            <a:rPr lang="hr-HR" sz="3000" b="1" kern="1200" dirty="0" err="1" smtClean="0">
              <a:solidFill>
                <a:srgbClr val="00B050"/>
              </a:solidFill>
              <a:latin typeface="Calibri"/>
              <a:ea typeface="+mn-ea"/>
              <a:cs typeface="+mn-cs"/>
            </a:rPr>
            <a:t>solutions</a:t>
          </a:r>
          <a:endParaRPr lang="hr-HR" sz="3000" b="1" kern="1200" dirty="0" smtClean="0">
            <a:solidFill>
              <a:srgbClr val="00B050"/>
            </a:solidFill>
            <a:latin typeface="Calibri"/>
            <a:ea typeface="+mn-ea"/>
            <a:cs typeface="+mn-cs"/>
          </a:endParaRPr>
        </a:p>
      </dsp:txBody>
      <dsp:txXfrm>
        <a:off x="1144929" y="1209016"/>
        <a:ext cx="1584896" cy="1175890"/>
      </dsp:txXfrm>
    </dsp:sp>
    <dsp:sp modelId="{06BB15A8-5037-4CF0-B339-6A585D56B617}">
      <dsp:nvSpPr>
        <dsp:cNvPr id="0" name=""/>
        <dsp:cNvSpPr/>
      </dsp:nvSpPr>
      <dsp:spPr>
        <a:xfrm>
          <a:off x="593283" y="53064"/>
          <a:ext cx="4826264" cy="4826264"/>
        </a:xfrm>
        <a:prstGeom prst="circularArrow">
          <a:avLst>
            <a:gd name="adj1" fmla="val 5085"/>
            <a:gd name="adj2" fmla="val 327528"/>
            <a:gd name="adj3" fmla="val 21272472"/>
            <a:gd name="adj4" fmla="val 16200000"/>
            <a:gd name="adj5" fmla="val 5932"/>
          </a:avLst>
        </a:prstGeom>
        <a:solidFill>
          <a:srgbClr val="C0504D">
            <a:hueOff val="0"/>
            <a:satOff val="0"/>
            <a:lumOff val="0"/>
            <a:alphaOff val="0"/>
          </a:srgbClr>
        </a:solidFill>
        <a:ln>
          <a:noFill/>
        </a:ln>
        <a:effectLst>
          <a:outerShdw blurRad="40000" dist="23000" dir="5400000" rotWithShape="0">
            <a:srgbClr val="000000">
              <a:alpha val="35000"/>
            </a:srgbClr>
          </a:outerShdw>
        </a:effectLst>
        <a:sp3d prstMaterial="matte"/>
      </dsp:spPr>
      <dsp:style>
        <a:lnRef idx="0">
          <a:scrgbClr r="0" g="0" b="0"/>
        </a:lnRef>
        <a:fillRef idx="1">
          <a:scrgbClr r="0" g="0" b="0"/>
        </a:fillRef>
        <a:effectRef idx="2">
          <a:scrgbClr r="0" g="0" b="0"/>
        </a:effectRef>
        <a:fontRef idx="minor">
          <a:schemeClr val="lt1"/>
        </a:fontRef>
      </dsp:style>
    </dsp:sp>
    <dsp:sp modelId="{A96A85CD-4FCE-4A1E-874E-F4C0078BC5AB}">
      <dsp:nvSpPr>
        <dsp:cNvPr id="0" name=""/>
        <dsp:cNvSpPr/>
      </dsp:nvSpPr>
      <dsp:spPr>
        <a:xfrm>
          <a:off x="593283" y="197239"/>
          <a:ext cx="4826264" cy="4826264"/>
        </a:xfrm>
        <a:prstGeom prst="circularArrow">
          <a:avLst>
            <a:gd name="adj1" fmla="val 5085"/>
            <a:gd name="adj2" fmla="val 327528"/>
            <a:gd name="adj3" fmla="val 5072472"/>
            <a:gd name="adj4" fmla="val 0"/>
            <a:gd name="adj5" fmla="val 5932"/>
          </a:avLst>
        </a:prstGeom>
        <a:solidFill>
          <a:schemeClr val="accent2">
            <a:hueOff val="-4800000"/>
            <a:satOff val="-16668"/>
            <a:lumOff val="20000"/>
            <a:alphaOff val="0"/>
          </a:schemeClr>
        </a:solidFill>
        <a:ln>
          <a:noFill/>
        </a:ln>
        <a:effectLst>
          <a:outerShdw blurRad="40000" dist="23000" dir="5400000" rotWithShape="0">
            <a:srgbClr val="000000">
              <a:alpha val="35000"/>
            </a:srgbClr>
          </a:outerShdw>
        </a:effectLst>
        <a:sp3d prstMaterial="matte"/>
      </dsp:spPr>
      <dsp:style>
        <a:lnRef idx="0">
          <a:scrgbClr r="0" g="0" b="0"/>
        </a:lnRef>
        <a:fillRef idx="1">
          <a:scrgbClr r="0" g="0" b="0"/>
        </a:fillRef>
        <a:effectRef idx="2">
          <a:scrgbClr r="0" g="0" b="0"/>
        </a:effectRef>
        <a:fontRef idx="minor">
          <a:schemeClr val="lt1"/>
        </a:fontRef>
      </dsp:style>
    </dsp:sp>
    <dsp:sp modelId="{8E2CA3BD-38F9-4968-9453-CF56C668E1C3}">
      <dsp:nvSpPr>
        <dsp:cNvPr id="0" name=""/>
        <dsp:cNvSpPr/>
      </dsp:nvSpPr>
      <dsp:spPr>
        <a:xfrm>
          <a:off x="449108" y="197239"/>
          <a:ext cx="4826264" cy="4826264"/>
        </a:xfrm>
        <a:prstGeom prst="circularArrow">
          <a:avLst>
            <a:gd name="adj1" fmla="val 5085"/>
            <a:gd name="adj2" fmla="val 327528"/>
            <a:gd name="adj3" fmla="val 10472472"/>
            <a:gd name="adj4" fmla="val 5400000"/>
            <a:gd name="adj5" fmla="val 5932"/>
          </a:avLst>
        </a:prstGeom>
        <a:solidFill>
          <a:schemeClr val="accent2">
            <a:hueOff val="-9600000"/>
            <a:satOff val="-33335"/>
            <a:lumOff val="40001"/>
            <a:alphaOff val="0"/>
          </a:schemeClr>
        </a:solidFill>
        <a:ln>
          <a:noFill/>
        </a:ln>
        <a:effectLst>
          <a:outerShdw blurRad="40000" dist="23000" dir="5400000" rotWithShape="0">
            <a:srgbClr val="000000">
              <a:alpha val="35000"/>
            </a:srgbClr>
          </a:outerShdw>
        </a:effectLst>
        <a:sp3d prstMaterial="matte"/>
      </dsp:spPr>
      <dsp:style>
        <a:lnRef idx="0">
          <a:scrgbClr r="0" g="0" b="0"/>
        </a:lnRef>
        <a:fillRef idx="1">
          <a:scrgbClr r="0" g="0" b="0"/>
        </a:fillRef>
        <a:effectRef idx="2">
          <a:scrgbClr r="0" g="0" b="0"/>
        </a:effectRef>
        <a:fontRef idx="minor">
          <a:schemeClr val="lt1"/>
        </a:fontRef>
      </dsp:style>
    </dsp:sp>
    <dsp:sp modelId="{1E90F8F0-1B29-446F-AD53-C5BC34A1A603}">
      <dsp:nvSpPr>
        <dsp:cNvPr id="0" name=""/>
        <dsp:cNvSpPr/>
      </dsp:nvSpPr>
      <dsp:spPr>
        <a:xfrm>
          <a:off x="449108" y="53064"/>
          <a:ext cx="4826264" cy="4826264"/>
        </a:xfrm>
        <a:prstGeom prst="circularArrow">
          <a:avLst>
            <a:gd name="adj1" fmla="val 5085"/>
            <a:gd name="adj2" fmla="val 327528"/>
            <a:gd name="adj3" fmla="val 15872472"/>
            <a:gd name="adj4" fmla="val 10800000"/>
            <a:gd name="adj5" fmla="val 5932"/>
          </a:avLst>
        </a:prstGeom>
        <a:solidFill>
          <a:schemeClr val="accent2">
            <a:hueOff val="-14400000"/>
            <a:satOff val="-50003"/>
            <a:lumOff val="60001"/>
            <a:alphaOff val="0"/>
          </a:schemeClr>
        </a:solidFill>
        <a:ln>
          <a:noFill/>
        </a:ln>
        <a:effectLst>
          <a:outerShdw blurRad="40000" dist="23000" dir="5400000" rotWithShape="0">
            <a:srgbClr val="000000">
              <a:alpha val="35000"/>
            </a:srgbClr>
          </a:outerShdw>
        </a:effectLst>
        <a:sp3d prstMaterial="matte"/>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27E26-0493-4DE0-B434-A6B2BABFECB2}">
      <dsp:nvSpPr>
        <dsp:cNvPr id="0" name=""/>
        <dsp:cNvSpPr/>
      </dsp:nvSpPr>
      <dsp:spPr>
        <a:xfrm>
          <a:off x="859136" y="318918"/>
          <a:ext cx="4294557" cy="4294557"/>
        </a:xfrm>
        <a:prstGeom prst="pie">
          <a:avLst>
            <a:gd name="adj1" fmla="val 16200000"/>
            <a:gd name="adj2" fmla="val 0"/>
          </a:avLst>
        </a:prstGeom>
        <a:solidFill>
          <a:srgbClr val="C0504D">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lvl="0" algn="ctr" defTabSz="1066800">
            <a:lnSpc>
              <a:spcPct val="90000"/>
            </a:lnSpc>
            <a:spcBef>
              <a:spcPct val="0"/>
            </a:spcBef>
            <a:spcAft>
              <a:spcPct val="35000"/>
            </a:spcAft>
          </a:pPr>
          <a:r>
            <a:rPr lang="hr-HR" sz="2400" b="1" kern="1200" dirty="0" smtClean="0">
              <a:solidFill>
                <a:srgbClr val="00B050"/>
              </a:solidFill>
              <a:latin typeface="Calibri"/>
              <a:ea typeface="+mn-ea"/>
              <a:cs typeface="+mn-cs"/>
            </a:rPr>
            <a:t>2. Legal </a:t>
          </a:r>
          <a:r>
            <a:rPr lang="hr-HR" sz="2400" b="1" kern="1200" dirty="0" err="1" smtClean="0">
              <a:solidFill>
                <a:srgbClr val="00B050"/>
              </a:solidFill>
              <a:latin typeface="Calibri"/>
              <a:ea typeface="+mn-ea"/>
              <a:cs typeface="+mn-cs"/>
            </a:rPr>
            <a:t>framework</a:t>
          </a:r>
          <a:endParaRPr lang="hr-HR" sz="2400" b="1" kern="1200" dirty="0">
            <a:solidFill>
              <a:srgbClr val="00B050"/>
            </a:solidFill>
            <a:latin typeface="Calibri"/>
            <a:ea typeface="+mn-ea"/>
            <a:cs typeface="+mn-cs"/>
          </a:endParaRPr>
        </a:p>
      </dsp:txBody>
      <dsp:txXfrm>
        <a:off x="3138830" y="1209016"/>
        <a:ext cx="1584896" cy="1175890"/>
      </dsp:txXfrm>
    </dsp:sp>
    <dsp:sp modelId="{9207CCDF-A8D3-4A0F-9809-E7828EFB495A}">
      <dsp:nvSpPr>
        <dsp:cNvPr id="0" name=""/>
        <dsp:cNvSpPr/>
      </dsp:nvSpPr>
      <dsp:spPr>
        <a:xfrm>
          <a:off x="859136" y="463092"/>
          <a:ext cx="4294557" cy="4294557"/>
        </a:xfrm>
        <a:prstGeom prst="pie">
          <a:avLst>
            <a:gd name="adj1" fmla="val 5400000"/>
            <a:gd name="adj2" fmla="val 10800000"/>
          </a:avLst>
        </a:prstGeom>
        <a:solidFill>
          <a:srgbClr val="C0504D">
            <a:hueOff val="3121013"/>
            <a:satOff val="-3893"/>
            <a:lumOff val="915"/>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sp3d extrusionH="28000" prstMaterial="matte"/>
        </a:bodyPr>
        <a:lstStyle/>
        <a:p>
          <a:pPr lvl="0" algn="ctr" defTabSz="889000">
            <a:lnSpc>
              <a:spcPct val="90000"/>
            </a:lnSpc>
            <a:spcBef>
              <a:spcPct val="0"/>
            </a:spcBef>
            <a:spcAft>
              <a:spcPct val="35000"/>
            </a:spcAft>
          </a:pPr>
          <a:r>
            <a:rPr lang="hr-HR" sz="2000" b="1" kern="1200" dirty="0" smtClean="0">
              <a:solidFill>
                <a:sysClr val="window" lastClr="FFFFFF"/>
              </a:solidFill>
              <a:latin typeface="Calibri"/>
              <a:ea typeface="+mn-ea"/>
              <a:cs typeface="+mn-cs"/>
            </a:rPr>
            <a:t>3. </a:t>
          </a:r>
          <a:r>
            <a:rPr lang="hr-HR" sz="2000" b="1" kern="1200" dirty="0" err="1" smtClean="0">
              <a:solidFill>
                <a:sysClr val="window" lastClr="FFFFFF"/>
              </a:solidFill>
              <a:latin typeface="Calibri"/>
              <a:ea typeface="+mn-ea"/>
              <a:cs typeface="+mn-cs"/>
            </a:rPr>
            <a:t>Quality</a:t>
          </a:r>
          <a:r>
            <a:rPr lang="hr-HR" sz="2000" b="1" kern="1200" dirty="0" smtClean="0">
              <a:solidFill>
                <a:sysClr val="window" lastClr="FFFFFF"/>
              </a:solidFill>
              <a:latin typeface="Calibri"/>
              <a:ea typeface="+mn-ea"/>
              <a:cs typeface="+mn-cs"/>
            </a:rPr>
            <a:t> </a:t>
          </a:r>
          <a:r>
            <a:rPr lang="hr-HR" sz="2000" b="1" kern="1200" dirty="0" err="1" smtClean="0">
              <a:solidFill>
                <a:sysClr val="window" lastClr="FFFFFF"/>
              </a:solidFill>
              <a:latin typeface="Calibri"/>
              <a:ea typeface="+mn-ea"/>
              <a:cs typeface="+mn-cs"/>
            </a:rPr>
            <a:t>of</a:t>
          </a:r>
          <a:r>
            <a:rPr lang="hr-HR" sz="2000" b="1" kern="1200" dirty="0" smtClean="0">
              <a:solidFill>
                <a:sysClr val="window" lastClr="FFFFFF"/>
              </a:solidFill>
              <a:latin typeface="Calibri"/>
              <a:ea typeface="+mn-ea"/>
              <a:cs typeface="+mn-cs"/>
            </a:rPr>
            <a:t> data</a:t>
          </a:r>
        </a:p>
      </dsp:txBody>
      <dsp:txXfrm>
        <a:off x="3138830" y="2691661"/>
        <a:ext cx="1584896" cy="1175890"/>
      </dsp:txXfrm>
    </dsp:sp>
    <dsp:sp modelId="{9383B806-BF17-4AB3-8BFC-0F25549732C1}">
      <dsp:nvSpPr>
        <dsp:cNvPr id="0" name=""/>
        <dsp:cNvSpPr/>
      </dsp:nvSpPr>
      <dsp:spPr>
        <a:xfrm>
          <a:off x="714962" y="463092"/>
          <a:ext cx="4294557" cy="4294557"/>
        </a:xfrm>
        <a:prstGeom prst="pie">
          <a:avLst>
            <a:gd name="adj1" fmla="val 0"/>
            <a:gd name="adj2" fmla="val 5400000"/>
          </a:avLst>
        </a:prstGeom>
        <a:solidFill>
          <a:srgbClr val="C0504D">
            <a:hueOff val="4681519"/>
            <a:satOff val="-5839"/>
            <a:lumOff val="1373"/>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sp3d extrusionH="28000" prstMaterial="matte"/>
        </a:bodyPr>
        <a:lstStyle/>
        <a:p>
          <a:pPr lvl="0" algn="ctr" defTabSz="889000">
            <a:lnSpc>
              <a:spcPct val="90000"/>
            </a:lnSpc>
            <a:spcBef>
              <a:spcPct val="0"/>
            </a:spcBef>
            <a:spcAft>
              <a:spcPct val="35000"/>
            </a:spcAft>
          </a:pPr>
          <a:r>
            <a:rPr lang="hr-HR" sz="2000" b="1" kern="1200" dirty="0" smtClean="0">
              <a:solidFill>
                <a:sysClr val="window" lastClr="FFFFFF"/>
              </a:solidFill>
              <a:latin typeface="Calibri"/>
              <a:ea typeface="+mn-ea"/>
              <a:cs typeface="+mn-cs"/>
            </a:rPr>
            <a:t>4. Education </a:t>
          </a:r>
          <a:endParaRPr lang="hr-HR" sz="2000" b="1" kern="1200" dirty="0">
            <a:solidFill>
              <a:sysClr val="window" lastClr="FFFFFF"/>
            </a:solidFill>
            <a:latin typeface="Calibri"/>
            <a:ea typeface="+mn-ea"/>
            <a:cs typeface="+mn-cs"/>
          </a:endParaRPr>
        </a:p>
      </dsp:txBody>
      <dsp:txXfrm>
        <a:off x="1144929" y="2691661"/>
        <a:ext cx="1584896" cy="1175890"/>
      </dsp:txXfrm>
    </dsp:sp>
    <dsp:sp modelId="{84410AB2-BD75-4A49-9F1A-398F8B402DD5}">
      <dsp:nvSpPr>
        <dsp:cNvPr id="0" name=""/>
        <dsp:cNvSpPr/>
      </dsp:nvSpPr>
      <dsp:spPr>
        <a:xfrm>
          <a:off x="714962" y="318918"/>
          <a:ext cx="4294557" cy="4294557"/>
        </a:xfrm>
        <a:prstGeom prst="pie">
          <a:avLst>
            <a:gd name="adj1" fmla="val 10800000"/>
            <a:gd name="adj2" fmla="val 16200000"/>
          </a:avLst>
        </a:prstGeom>
        <a:solidFill>
          <a:srgbClr val="C0504D">
            <a:hueOff val="1560506"/>
            <a:satOff val="-1946"/>
            <a:lumOff val="458"/>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sp3d extrusionH="28000" prstMaterial="matte"/>
        </a:bodyPr>
        <a:lstStyle/>
        <a:p>
          <a:pPr lvl="0" algn="ctr" defTabSz="889000">
            <a:lnSpc>
              <a:spcPct val="90000"/>
            </a:lnSpc>
            <a:spcBef>
              <a:spcPct val="0"/>
            </a:spcBef>
            <a:spcAft>
              <a:spcPct val="35000"/>
            </a:spcAft>
          </a:pPr>
          <a:r>
            <a:rPr lang="hr-HR" sz="2000" b="1" kern="1200" dirty="0" smtClean="0">
              <a:solidFill>
                <a:sysClr val="window" lastClr="FFFFFF"/>
              </a:solidFill>
              <a:latin typeface="Calibri"/>
              <a:ea typeface="+mn-ea"/>
              <a:cs typeface="+mn-cs"/>
            </a:rPr>
            <a:t>1. IT </a:t>
          </a:r>
          <a:r>
            <a:rPr lang="hr-HR" sz="2000" b="1" kern="1200" dirty="0" err="1" smtClean="0">
              <a:solidFill>
                <a:sysClr val="window" lastClr="FFFFFF"/>
              </a:solidFill>
              <a:latin typeface="Calibri"/>
              <a:ea typeface="+mn-ea"/>
              <a:cs typeface="+mn-cs"/>
            </a:rPr>
            <a:t>solutions</a:t>
          </a:r>
          <a:endParaRPr lang="hr-HR" sz="2000" b="1" kern="1200" dirty="0" smtClean="0">
            <a:solidFill>
              <a:sysClr val="window" lastClr="FFFFFF"/>
            </a:solidFill>
            <a:latin typeface="Calibri"/>
            <a:ea typeface="+mn-ea"/>
            <a:cs typeface="+mn-cs"/>
          </a:endParaRPr>
        </a:p>
      </dsp:txBody>
      <dsp:txXfrm>
        <a:off x="1144929" y="1209016"/>
        <a:ext cx="1584896" cy="1175890"/>
      </dsp:txXfrm>
    </dsp:sp>
    <dsp:sp modelId="{06BB15A8-5037-4CF0-B339-6A585D56B617}">
      <dsp:nvSpPr>
        <dsp:cNvPr id="0" name=""/>
        <dsp:cNvSpPr/>
      </dsp:nvSpPr>
      <dsp:spPr>
        <a:xfrm>
          <a:off x="593283" y="53064"/>
          <a:ext cx="4826264" cy="4826264"/>
        </a:xfrm>
        <a:prstGeom prst="circularArrow">
          <a:avLst>
            <a:gd name="adj1" fmla="val 5085"/>
            <a:gd name="adj2" fmla="val 327528"/>
            <a:gd name="adj3" fmla="val 21272472"/>
            <a:gd name="adj4" fmla="val 16200000"/>
            <a:gd name="adj5" fmla="val 5932"/>
          </a:avLst>
        </a:prstGeom>
        <a:solidFill>
          <a:srgbClr val="C0504D">
            <a:hueOff val="0"/>
            <a:satOff val="0"/>
            <a:lumOff val="0"/>
            <a:alphaOff val="0"/>
          </a:srgbClr>
        </a:solidFill>
        <a:ln>
          <a:noFill/>
        </a:ln>
        <a:effectLst>
          <a:outerShdw blurRad="40000" dist="23000" dir="5400000" rotWithShape="0">
            <a:srgbClr val="000000">
              <a:alpha val="35000"/>
            </a:srgbClr>
          </a:outerShdw>
        </a:effectLst>
        <a:sp3d prstMaterial="matte"/>
      </dsp:spPr>
      <dsp:style>
        <a:lnRef idx="0">
          <a:scrgbClr r="0" g="0" b="0"/>
        </a:lnRef>
        <a:fillRef idx="1">
          <a:scrgbClr r="0" g="0" b="0"/>
        </a:fillRef>
        <a:effectRef idx="2">
          <a:scrgbClr r="0" g="0" b="0"/>
        </a:effectRef>
        <a:fontRef idx="minor">
          <a:schemeClr val="lt1"/>
        </a:fontRef>
      </dsp:style>
    </dsp:sp>
    <dsp:sp modelId="{A96A85CD-4FCE-4A1E-874E-F4C0078BC5AB}">
      <dsp:nvSpPr>
        <dsp:cNvPr id="0" name=""/>
        <dsp:cNvSpPr/>
      </dsp:nvSpPr>
      <dsp:spPr>
        <a:xfrm>
          <a:off x="593283" y="197239"/>
          <a:ext cx="4826264" cy="4826264"/>
        </a:xfrm>
        <a:prstGeom prst="circularArrow">
          <a:avLst>
            <a:gd name="adj1" fmla="val 5085"/>
            <a:gd name="adj2" fmla="val 327528"/>
            <a:gd name="adj3" fmla="val 5072472"/>
            <a:gd name="adj4" fmla="val 0"/>
            <a:gd name="adj5" fmla="val 5932"/>
          </a:avLst>
        </a:prstGeom>
        <a:solidFill>
          <a:schemeClr val="accent2">
            <a:hueOff val="-4800000"/>
            <a:satOff val="-16668"/>
            <a:lumOff val="20000"/>
            <a:alphaOff val="0"/>
          </a:schemeClr>
        </a:solidFill>
        <a:ln>
          <a:noFill/>
        </a:ln>
        <a:effectLst>
          <a:outerShdw blurRad="40000" dist="23000" dir="5400000" rotWithShape="0">
            <a:srgbClr val="000000">
              <a:alpha val="35000"/>
            </a:srgbClr>
          </a:outerShdw>
        </a:effectLst>
        <a:sp3d prstMaterial="matte"/>
      </dsp:spPr>
      <dsp:style>
        <a:lnRef idx="0">
          <a:scrgbClr r="0" g="0" b="0"/>
        </a:lnRef>
        <a:fillRef idx="1">
          <a:scrgbClr r="0" g="0" b="0"/>
        </a:fillRef>
        <a:effectRef idx="2">
          <a:scrgbClr r="0" g="0" b="0"/>
        </a:effectRef>
        <a:fontRef idx="minor">
          <a:schemeClr val="lt1"/>
        </a:fontRef>
      </dsp:style>
    </dsp:sp>
    <dsp:sp modelId="{8E2CA3BD-38F9-4968-9453-CF56C668E1C3}">
      <dsp:nvSpPr>
        <dsp:cNvPr id="0" name=""/>
        <dsp:cNvSpPr/>
      </dsp:nvSpPr>
      <dsp:spPr>
        <a:xfrm>
          <a:off x="449108" y="197239"/>
          <a:ext cx="4826264" cy="4826264"/>
        </a:xfrm>
        <a:prstGeom prst="circularArrow">
          <a:avLst>
            <a:gd name="adj1" fmla="val 5085"/>
            <a:gd name="adj2" fmla="val 327528"/>
            <a:gd name="adj3" fmla="val 10472472"/>
            <a:gd name="adj4" fmla="val 5400000"/>
            <a:gd name="adj5" fmla="val 5932"/>
          </a:avLst>
        </a:prstGeom>
        <a:solidFill>
          <a:schemeClr val="accent2">
            <a:hueOff val="-9600000"/>
            <a:satOff val="-33335"/>
            <a:lumOff val="40001"/>
            <a:alphaOff val="0"/>
          </a:schemeClr>
        </a:solidFill>
        <a:ln>
          <a:noFill/>
        </a:ln>
        <a:effectLst>
          <a:outerShdw blurRad="40000" dist="23000" dir="5400000" rotWithShape="0">
            <a:srgbClr val="000000">
              <a:alpha val="35000"/>
            </a:srgbClr>
          </a:outerShdw>
        </a:effectLst>
        <a:sp3d prstMaterial="matte"/>
      </dsp:spPr>
      <dsp:style>
        <a:lnRef idx="0">
          <a:scrgbClr r="0" g="0" b="0"/>
        </a:lnRef>
        <a:fillRef idx="1">
          <a:scrgbClr r="0" g="0" b="0"/>
        </a:fillRef>
        <a:effectRef idx="2">
          <a:scrgbClr r="0" g="0" b="0"/>
        </a:effectRef>
        <a:fontRef idx="minor">
          <a:schemeClr val="lt1"/>
        </a:fontRef>
      </dsp:style>
    </dsp:sp>
    <dsp:sp modelId="{1E90F8F0-1B29-446F-AD53-C5BC34A1A603}">
      <dsp:nvSpPr>
        <dsp:cNvPr id="0" name=""/>
        <dsp:cNvSpPr/>
      </dsp:nvSpPr>
      <dsp:spPr>
        <a:xfrm>
          <a:off x="449108" y="53064"/>
          <a:ext cx="4826264" cy="4826264"/>
        </a:xfrm>
        <a:prstGeom prst="circularArrow">
          <a:avLst>
            <a:gd name="adj1" fmla="val 5085"/>
            <a:gd name="adj2" fmla="val 327528"/>
            <a:gd name="adj3" fmla="val 15872472"/>
            <a:gd name="adj4" fmla="val 10800000"/>
            <a:gd name="adj5" fmla="val 5932"/>
          </a:avLst>
        </a:prstGeom>
        <a:solidFill>
          <a:schemeClr val="accent2">
            <a:hueOff val="-14400000"/>
            <a:satOff val="-50003"/>
            <a:lumOff val="60001"/>
            <a:alphaOff val="0"/>
          </a:schemeClr>
        </a:solidFill>
        <a:ln>
          <a:noFill/>
        </a:ln>
        <a:effectLst>
          <a:outerShdw blurRad="40000" dist="23000" dir="5400000" rotWithShape="0">
            <a:srgbClr val="000000">
              <a:alpha val="35000"/>
            </a:srgbClr>
          </a:outerShdw>
        </a:effectLst>
        <a:sp3d prstMaterial="matte"/>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27E26-0493-4DE0-B434-A6B2BABFECB2}">
      <dsp:nvSpPr>
        <dsp:cNvPr id="0" name=""/>
        <dsp:cNvSpPr/>
      </dsp:nvSpPr>
      <dsp:spPr>
        <a:xfrm>
          <a:off x="859136" y="318918"/>
          <a:ext cx="4294557" cy="4294557"/>
        </a:xfrm>
        <a:prstGeom prst="pie">
          <a:avLst>
            <a:gd name="adj1" fmla="val 16200000"/>
            <a:gd name="adj2" fmla="val 0"/>
          </a:avLst>
        </a:prstGeom>
        <a:solidFill>
          <a:srgbClr val="C0504D">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lvl="0" algn="ctr" defTabSz="800100">
            <a:lnSpc>
              <a:spcPct val="90000"/>
            </a:lnSpc>
            <a:spcBef>
              <a:spcPct val="0"/>
            </a:spcBef>
            <a:spcAft>
              <a:spcPct val="35000"/>
            </a:spcAft>
          </a:pPr>
          <a:r>
            <a:rPr lang="hr-HR" sz="1800" b="1" kern="1200" dirty="0" smtClean="0">
              <a:solidFill>
                <a:sysClr val="window" lastClr="FFFFFF"/>
              </a:solidFill>
              <a:latin typeface="Calibri"/>
              <a:ea typeface="+mn-ea"/>
              <a:cs typeface="+mn-cs"/>
            </a:rPr>
            <a:t>2. Legal </a:t>
          </a:r>
          <a:r>
            <a:rPr lang="hr-HR" sz="1800" b="1" kern="1200" dirty="0" err="1" smtClean="0">
              <a:solidFill>
                <a:sysClr val="window" lastClr="FFFFFF"/>
              </a:solidFill>
              <a:latin typeface="Calibri"/>
              <a:ea typeface="+mn-ea"/>
              <a:cs typeface="+mn-cs"/>
            </a:rPr>
            <a:t>framework</a:t>
          </a:r>
          <a:endParaRPr lang="hr-HR" sz="1800" b="1" kern="1200" dirty="0">
            <a:solidFill>
              <a:sysClr val="window" lastClr="FFFFFF"/>
            </a:solidFill>
            <a:latin typeface="Calibri"/>
            <a:ea typeface="+mn-ea"/>
            <a:cs typeface="+mn-cs"/>
          </a:endParaRPr>
        </a:p>
      </dsp:txBody>
      <dsp:txXfrm>
        <a:off x="3138830" y="1209016"/>
        <a:ext cx="1584896" cy="1175890"/>
      </dsp:txXfrm>
    </dsp:sp>
    <dsp:sp modelId="{9207CCDF-A8D3-4A0F-9809-E7828EFB495A}">
      <dsp:nvSpPr>
        <dsp:cNvPr id="0" name=""/>
        <dsp:cNvSpPr/>
      </dsp:nvSpPr>
      <dsp:spPr>
        <a:xfrm>
          <a:off x="859136" y="463092"/>
          <a:ext cx="4294557" cy="4294557"/>
        </a:xfrm>
        <a:prstGeom prst="pie">
          <a:avLst>
            <a:gd name="adj1" fmla="val 5400000"/>
            <a:gd name="adj2" fmla="val 10800000"/>
          </a:avLst>
        </a:prstGeom>
        <a:solidFill>
          <a:srgbClr val="C0504D">
            <a:hueOff val="3121013"/>
            <a:satOff val="-3893"/>
            <a:lumOff val="915"/>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sp3d extrusionH="28000" prstMaterial="matte"/>
        </a:bodyPr>
        <a:lstStyle/>
        <a:p>
          <a:pPr lvl="0" algn="ctr" defTabSz="1244600">
            <a:lnSpc>
              <a:spcPct val="90000"/>
            </a:lnSpc>
            <a:spcBef>
              <a:spcPct val="0"/>
            </a:spcBef>
            <a:spcAft>
              <a:spcPct val="35000"/>
            </a:spcAft>
          </a:pPr>
          <a:r>
            <a:rPr lang="hr-HR" sz="2800" b="1" kern="1200" dirty="0" smtClean="0">
              <a:solidFill>
                <a:srgbClr val="00B050"/>
              </a:solidFill>
              <a:latin typeface="Calibri"/>
              <a:ea typeface="+mn-ea"/>
              <a:cs typeface="+mn-cs"/>
            </a:rPr>
            <a:t>3. </a:t>
          </a:r>
          <a:r>
            <a:rPr lang="hr-HR" sz="2800" b="1" kern="1200" dirty="0" err="1" smtClean="0">
              <a:solidFill>
                <a:srgbClr val="00B050"/>
              </a:solidFill>
              <a:latin typeface="Calibri"/>
              <a:ea typeface="+mn-ea"/>
              <a:cs typeface="+mn-cs"/>
            </a:rPr>
            <a:t>Quality</a:t>
          </a:r>
          <a:r>
            <a:rPr lang="hr-HR" sz="2800" b="1" kern="1200" dirty="0" smtClean="0">
              <a:solidFill>
                <a:srgbClr val="00B050"/>
              </a:solidFill>
              <a:latin typeface="Calibri"/>
              <a:ea typeface="+mn-ea"/>
              <a:cs typeface="+mn-cs"/>
            </a:rPr>
            <a:t> </a:t>
          </a:r>
          <a:r>
            <a:rPr lang="hr-HR" sz="2800" b="1" kern="1200" dirty="0" err="1" smtClean="0">
              <a:solidFill>
                <a:srgbClr val="00B050"/>
              </a:solidFill>
              <a:latin typeface="Calibri"/>
              <a:ea typeface="+mn-ea"/>
              <a:cs typeface="+mn-cs"/>
            </a:rPr>
            <a:t>of</a:t>
          </a:r>
          <a:r>
            <a:rPr lang="hr-HR" sz="2800" b="1" kern="1200" dirty="0" smtClean="0">
              <a:solidFill>
                <a:srgbClr val="00B050"/>
              </a:solidFill>
              <a:latin typeface="Calibri"/>
              <a:ea typeface="+mn-ea"/>
              <a:cs typeface="+mn-cs"/>
            </a:rPr>
            <a:t> data</a:t>
          </a:r>
        </a:p>
      </dsp:txBody>
      <dsp:txXfrm>
        <a:off x="3138830" y="2691661"/>
        <a:ext cx="1584896" cy="1175890"/>
      </dsp:txXfrm>
    </dsp:sp>
    <dsp:sp modelId="{9383B806-BF17-4AB3-8BFC-0F25549732C1}">
      <dsp:nvSpPr>
        <dsp:cNvPr id="0" name=""/>
        <dsp:cNvSpPr/>
      </dsp:nvSpPr>
      <dsp:spPr>
        <a:xfrm>
          <a:off x="714962" y="463092"/>
          <a:ext cx="4294557" cy="4294557"/>
        </a:xfrm>
        <a:prstGeom prst="pie">
          <a:avLst>
            <a:gd name="adj1" fmla="val 0"/>
            <a:gd name="adj2" fmla="val 5400000"/>
          </a:avLst>
        </a:prstGeom>
        <a:solidFill>
          <a:srgbClr val="C0504D">
            <a:hueOff val="4681519"/>
            <a:satOff val="-5839"/>
            <a:lumOff val="1373"/>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sp3d extrusionH="28000" prstMaterial="matte"/>
        </a:bodyPr>
        <a:lstStyle/>
        <a:p>
          <a:pPr lvl="0" algn="ctr" defTabSz="889000">
            <a:lnSpc>
              <a:spcPct val="90000"/>
            </a:lnSpc>
            <a:spcBef>
              <a:spcPct val="0"/>
            </a:spcBef>
            <a:spcAft>
              <a:spcPct val="35000"/>
            </a:spcAft>
          </a:pPr>
          <a:r>
            <a:rPr lang="hr-HR" sz="2000" b="1" kern="1200" dirty="0" smtClean="0">
              <a:solidFill>
                <a:sysClr val="window" lastClr="FFFFFF"/>
              </a:solidFill>
              <a:latin typeface="Calibri"/>
              <a:ea typeface="+mn-ea"/>
              <a:cs typeface="+mn-cs"/>
            </a:rPr>
            <a:t>4. Education </a:t>
          </a:r>
          <a:endParaRPr lang="hr-HR" sz="2000" b="1" kern="1200" dirty="0">
            <a:solidFill>
              <a:sysClr val="window" lastClr="FFFFFF"/>
            </a:solidFill>
            <a:latin typeface="Calibri"/>
            <a:ea typeface="+mn-ea"/>
            <a:cs typeface="+mn-cs"/>
          </a:endParaRPr>
        </a:p>
      </dsp:txBody>
      <dsp:txXfrm>
        <a:off x="1144929" y="2691661"/>
        <a:ext cx="1584896" cy="1175890"/>
      </dsp:txXfrm>
    </dsp:sp>
    <dsp:sp modelId="{84410AB2-BD75-4A49-9F1A-398F8B402DD5}">
      <dsp:nvSpPr>
        <dsp:cNvPr id="0" name=""/>
        <dsp:cNvSpPr/>
      </dsp:nvSpPr>
      <dsp:spPr>
        <a:xfrm>
          <a:off x="714962" y="318918"/>
          <a:ext cx="4294557" cy="4294557"/>
        </a:xfrm>
        <a:prstGeom prst="pie">
          <a:avLst>
            <a:gd name="adj1" fmla="val 10800000"/>
            <a:gd name="adj2" fmla="val 16200000"/>
          </a:avLst>
        </a:prstGeom>
        <a:solidFill>
          <a:srgbClr val="C0504D">
            <a:hueOff val="1560506"/>
            <a:satOff val="-1946"/>
            <a:lumOff val="458"/>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sp3d extrusionH="28000" prstMaterial="matte"/>
        </a:bodyPr>
        <a:lstStyle/>
        <a:p>
          <a:pPr lvl="0" algn="ctr" defTabSz="889000">
            <a:lnSpc>
              <a:spcPct val="90000"/>
            </a:lnSpc>
            <a:spcBef>
              <a:spcPct val="0"/>
            </a:spcBef>
            <a:spcAft>
              <a:spcPct val="35000"/>
            </a:spcAft>
          </a:pPr>
          <a:r>
            <a:rPr lang="hr-HR" sz="2000" b="1" kern="1200" dirty="0" smtClean="0">
              <a:solidFill>
                <a:sysClr val="window" lastClr="FFFFFF"/>
              </a:solidFill>
              <a:latin typeface="Calibri"/>
              <a:ea typeface="+mn-ea"/>
              <a:cs typeface="+mn-cs"/>
            </a:rPr>
            <a:t>1. IT </a:t>
          </a:r>
          <a:r>
            <a:rPr lang="hr-HR" sz="2000" b="1" kern="1200" dirty="0" err="1" smtClean="0">
              <a:solidFill>
                <a:sysClr val="window" lastClr="FFFFFF"/>
              </a:solidFill>
              <a:latin typeface="Calibri"/>
              <a:ea typeface="+mn-ea"/>
              <a:cs typeface="+mn-cs"/>
            </a:rPr>
            <a:t>solutions</a:t>
          </a:r>
          <a:endParaRPr lang="hr-HR" sz="2000" b="1" kern="1200" dirty="0" smtClean="0">
            <a:solidFill>
              <a:sysClr val="window" lastClr="FFFFFF"/>
            </a:solidFill>
            <a:latin typeface="Calibri"/>
            <a:ea typeface="+mn-ea"/>
            <a:cs typeface="+mn-cs"/>
          </a:endParaRPr>
        </a:p>
      </dsp:txBody>
      <dsp:txXfrm>
        <a:off x="1144929" y="1209016"/>
        <a:ext cx="1584896" cy="1175890"/>
      </dsp:txXfrm>
    </dsp:sp>
    <dsp:sp modelId="{06BB15A8-5037-4CF0-B339-6A585D56B617}">
      <dsp:nvSpPr>
        <dsp:cNvPr id="0" name=""/>
        <dsp:cNvSpPr/>
      </dsp:nvSpPr>
      <dsp:spPr>
        <a:xfrm>
          <a:off x="593283" y="53064"/>
          <a:ext cx="4826264" cy="4826264"/>
        </a:xfrm>
        <a:prstGeom prst="circularArrow">
          <a:avLst>
            <a:gd name="adj1" fmla="val 5085"/>
            <a:gd name="adj2" fmla="val 327528"/>
            <a:gd name="adj3" fmla="val 21272472"/>
            <a:gd name="adj4" fmla="val 16200000"/>
            <a:gd name="adj5" fmla="val 5932"/>
          </a:avLst>
        </a:prstGeom>
        <a:solidFill>
          <a:srgbClr val="C0504D">
            <a:hueOff val="0"/>
            <a:satOff val="0"/>
            <a:lumOff val="0"/>
            <a:alphaOff val="0"/>
          </a:srgbClr>
        </a:solidFill>
        <a:ln>
          <a:noFill/>
        </a:ln>
        <a:effectLst>
          <a:outerShdw blurRad="40000" dist="23000" dir="5400000" rotWithShape="0">
            <a:srgbClr val="000000">
              <a:alpha val="35000"/>
            </a:srgbClr>
          </a:outerShdw>
        </a:effectLst>
        <a:sp3d prstMaterial="matte"/>
      </dsp:spPr>
      <dsp:style>
        <a:lnRef idx="0">
          <a:scrgbClr r="0" g="0" b="0"/>
        </a:lnRef>
        <a:fillRef idx="1">
          <a:scrgbClr r="0" g="0" b="0"/>
        </a:fillRef>
        <a:effectRef idx="2">
          <a:scrgbClr r="0" g="0" b="0"/>
        </a:effectRef>
        <a:fontRef idx="minor">
          <a:schemeClr val="lt1"/>
        </a:fontRef>
      </dsp:style>
    </dsp:sp>
    <dsp:sp modelId="{A96A85CD-4FCE-4A1E-874E-F4C0078BC5AB}">
      <dsp:nvSpPr>
        <dsp:cNvPr id="0" name=""/>
        <dsp:cNvSpPr/>
      </dsp:nvSpPr>
      <dsp:spPr>
        <a:xfrm>
          <a:off x="593283" y="197239"/>
          <a:ext cx="4826264" cy="4826264"/>
        </a:xfrm>
        <a:prstGeom prst="circularArrow">
          <a:avLst>
            <a:gd name="adj1" fmla="val 5085"/>
            <a:gd name="adj2" fmla="val 327528"/>
            <a:gd name="adj3" fmla="val 5072472"/>
            <a:gd name="adj4" fmla="val 0"/>
            <a:gd name="adj5" fmla="val 5932"/>
          </a:avLst>
        </a:prstGeom>
        <a:solidFill>
          <a:schemeClr val="accent2">
            <a:hueOff val="-4800000"/>
            <a:satOff val="-16668"/>
            <a:lumOff val="20000"/>
            <a:alphaOff val="0"/>
          </a:schemeClr>
        </a:solidFill>
        <a:ln>
          <a:noFill/>
        </a:ln>
        <a:effectLst>
          <a:outerShdw blurRad="40000" dist="23000" dir="5400000" rotWithShape="0">
            <a:srgbClr val="000000">
              <a:alpha val="35000"/>
            </a:srgbClr>
          </a:outerShdw>
        </a:effectLst>
        <a:sp3d prstMaterial="matte"/>
      </dsp:spPr>
      <dsp:style>
        <a:lnRef idx="0">
          <a:scrgbClr r="0" g="0" b="0"/>
        </a:lnRef>
        <a:fillRef idx="1">
          <a:scrgbClr r="0" g="0" b="0"/>
        </a:fillRef>
        <a:effectRef idx="2">
          <a:scrgbClr r="0" g="0" b="0"/>
        </a:effectRef>
        <a:fontRef idx="minor">
          <a:schemeClr val="lt1"/>
        </a:fontRef>
      </dsp:style>
    </dsp:sp>
    <dsp:sp modelId="{8E2CA3BD-38F9-4968-9453-CF56C668E1C3}">
      <dsp:nvSpPr>
        <dsp:cNvPr id="0" name=""/>
        <dsp:cNvSpPr/>
      </dsp:nvSpPr>
      <dsp:spPr>
        <a:xfrm>
          <a:off x="449108" y="197239"/>
          <a:ext cx="4826264" cy="4826264"/>
        </a:xfrm>
        <a:prstGeom prst="circularArrow">
          <a:avLst>
            <a:gd name="adj1" fmla="val 5085"/>
            <a:gd name="adj2" fmla="val 327528"/>
            <a:gd name="adj3" fmla="val 10472472"/>
            <a:gd name="adj4" fmla="val 5400000"/>
            <a:gd name="adj5" fmla="val 5932"/>
          </a:avLst>
        </a:prstGeom>
        <a:solidFill>
          <a:schemeClr val="accent2">
            <a:hueOff val="-9600000"/>
            <a:satOff val="-33335"/>
            <a:lumOff val="40001"/>
            <a:alphaOff val="0"/>
          </a:schemeClr>
        </a:solidFill>
        <a:ln>
          <a:noFill/>
        </a:ln>
        <a:effectLst>
          <a:outerShdw blurRad="40000" dist="23000" dir="5400000" rotWithShape="0">
            <a:srgbClr val="000000">
              <a:alpha val="35000"/>
            </a:srgbClr>
          </a:outerShdw>
        </a:effectLst>
        <a:sp3d prstMaterial="matte"/>
      </dsp:spPr>
      <dsp:style>
        <a:lnRef idx="0">
          <a:scrgbClr r="0" g="0" b="0"/>
        </a:lnRef>
        <a:fillRef idx="1">
          <a:scrgbClr r="0" g="0" b="0"/>
        </a:fillRef>
        <a:effectRef idx="2">
          <a:scrgbClr r="0" g="0" b="0"/>
        </a:effectRef>
        <a:fontRef idx="minor">
          <a:schemeClr val="lt1"/>
        </a:fontRef>
      </dsp:style>
    </dsp:sp>
    <dsp:sp modelId="{1E90F8F0-1B29-446F-AD53-C5BC34A1A603}">
      <dsp:nvSpPr>
        <dsp:cNvPr id="0" name=""/>
        <dsp:cNvSpPr/>
      </dsp:nvSpPr>
      <dsp:spPr>
        <a:xfrm>
          <a:off x="449108" y="53064"/>
          <a:ext cx="4826264" cy="4826264"/>
        </a:xfrm>
        <a:prstGeom prst="circularArrow">
          <a:avLst>
            <a:gd name="adj1" fmla="val 5085"/>
            <a:gd name="adj2" fmla="val 327528"/>
            <a:gd name="adj3" fmla="val 15872472"/>
            <a:gd name="adj4" fmla="val 10800000"/>
            <a:gd name="adj5" fmla="val 5932"/>
          </a:avLst>
        </a:prstGeom>
        <a:solidFill>
          <a:schemeClr val="accent2">
            <a:hueOff val="-14400000"/>
            <a:satOff val="-50003"/>
            <a:lumOff val="60001"/>
            <a:alphaOff val="0"/>
          </a:schemeClr>
        </a:solidFill>
        <a:ln>
          <a:noFill/>
        </a:ln>
        <a:effectLst>
          <a:outerShdw blurRad="40000" dist="23000" dir="5400000" rotWithShape="0">
            <a:srgbClr val="000000">
              <a:alpha val="35000"/>
            </a:srgbClr>
          </a:outerShdw>
        </a:effectLst>
        <a:sp3d prstMaterial="matte"/>
      </dsp:spPr>
      <dsp:style>
        <a:lnRef idx="0">
          <a:scrgbClr r="0" g="0" b="0"/>
        </a:lnRef>
        <a:fillRef idx="1">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27E26-0493-4DE0-B434-A6B2BABFECB2}">
      <dsp:nvSpPr>
        <dsp:cNvPr id="0" name=""/>
        <dsp:cNvSpPr/>
      </dsp:nvSpPr>
      <dsp:spPr>
        <a:xfrm>
          <a:off x="859136" y="318918"/>
          <a:ext cx="4294557" cy="4294557"/>
        </a:xfrm>
        <a:prstGeom prst="pie">
          <a:avLst>
            <a:gd name="adj1" fmla="val 16200000"/>
            <a:gd name="adj2" fmla="val 0"/>
          </a:avLst>
        </a:prstGeom>
        <a:solidFill>
          <a:srgbClr val="C0504D">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lvl="0" algn="ctr" defTabSz="800100">
            <a:lnSpc>
              <a:spcPct val="90000"/>
            </a:lnSpc>
            <a:spcBef>
              <a:spcPct val="0"/>
            </a:spcBef>
            <a:spcAft>
              <a:spcPct val="35000"/>
            </a:spcAft>
          </a:pPr>
          <a:r>
            <a:rPr lang="hr-HR" sz="1800" b="1" kern="1200" dirty="0" smtClean="0">
              <a:solidFill>
                <a:sysClr val="window" lastClr="FFFFFF"/>
              </a:solidFill>
              <a:latin typeface="Calibri"/>
              <a:ea typeface="+mn-ea"/>
              <a:cs typeface="+mn-cs"/>
            </a:rPr>
            <a:t>2. Legal </a:t>
          </a:r>
          <a:r>
            <a:rPr lang="hr-HR" sz="1800" b="1" kern="1200" dirty="0" err="1" smtClean="0">
              <a:solidFill>
                <a:sysClr val="window" lastClr="FFFFFF"/>
              </a:solidFill>
              <a:latin typeface="Calibri"/>
              <a:ea typeface="+mn-ea"/>
              <a:cs typeface="+mn-cs"/>
            </a:rPr>
            <a:t>framework</a:t>
          </a:r>
          <a:endParaRPr lang="hr-HR" sz="1800" b="1" kern="1200" dirty="0">
            <a:solidFill>
              <a:sysClr val="window" lastClr="FFFFFF"/>
            </a:solidFill>
            <a:latin typeface="Calibri"/>
            <a:ea typeface="+mn-ea"/>
            <a:cs typeface="+mn-cs"/>
          </a:endParaRPr>
        </a:p>
      </dsp:txBody>
      <dsp:txXfrm>
        <a:off x="3138830" y="1209016"/>
        <a:ext cx="1584896" cy="1175890"/>
      </dsp:txXfrm>
    </dsp:sp>
    <dsp:sp modelId="{9207CCDF-A8D3-4A0F-9809-E7828EFB495A}">
      <dsp:nvSpPr>
        <dsp:cNvPr id="0" name=""/>
        <dsp:cNvSpPr/>
      </dsp:nvSpPr>
      <dsp:spPr>
        <a:xfrm>
          <a:off x="859136" y="463092"/>
          <a:ext cx="4294557" cy="4294557"/>
        </a:xfrm>
        <a:prstGeom prst="pie">
          <a:avLst>
            <a:gd name="adj1" fmla="val 5400000"/>
            <a:gd name="adj2" fmla="val 10800000"/>
          </a:avLst>
        </a:prstGeom>
        <a:solidFill>
          <a:srgbClr val="C0504D">
            <a:hueOff val="3121013"/>
            <a:satOff val="-3893"/>
            <a:lumOff val="915"/>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sp3d extrusionH="28000" prstMaterial="matte"/>
        </a:bodyPr>
        <a:lstStyle/>
        <a:p>
          <a:pPr lvl="0" algn="ctr" defTabSz="889000">
            <a:lnSpc>
              <a:spcPct val="90000"/>
            </a:lnSpc>
            <a:spcBef>
              <a:spcPct val="0"/>
            </a:spcBef>
            <a:spcAft>
              <a:spcPct val="35000"/>
            </a:spcAft>
          </a:pPr>
          <a:r>
            <a:rPr lang="hr-HR" sz="2000" b="1" kern="1200" dirty="0" smtClean="0">
              <a:solidFill>
                <a:sysClr val="window" lastClr="FFFFFF"/>
              </a:solidFill>
              <a:latin typeface="Calibri"/>
              <a:ea typeface="+mn-ea"/>
              <a:cs typeface="+mn-cs"/>
            </a:rPr>
            <a:t>3. </a:t>
          </a:r>
          <a:r>
            <a:rPr lang="hr-HR" sz="2000" b="1" kern="1200" dirty="0" err="1" smtClean="0">
              <a:solidFill>
                <a:sysClr val="window" lastClr="FFFFFF"/>
              </a:solidFill>
              <a:latin typeface="Calibri"/>
              <a:ea typeface="+mn-ea"/>
              <a:cs typeface="+mn-cs"/>
            </a:rPr>
            <a:t>Quality</a:t>
          </a:r>
          <a:r>
            <a:rPr lang="hr-HR" sz="2000" b="1" kern="1200" dirty="0" smtClean="0">
              <a:solidFill>
                <a:sysClr val="window" lastClr="FFFFFF"/>
              </a:solidFill>
              <a:latin typeface="Calibri"/>
              <a:ea typeface="+mn-ea"/>
              <a:cs typeface="+mn-cs"/>
            </a:rPr>
            <a:t> </a:t>
          </a:r>
          <a:r>
            <a:rPr lang="hr-HR" sz="2000" b="1" kern="1200" dirty="0" err="1" smtClean="0">
              <a:solidFill>
                <a:sysClr val="window" lastClr="FFFFFF"/>
              </a:solidFill>
              <a:latin typeface="Calibri"/>
              <a:ea typeface="+mn-ea"/>
              <a:cs typeface="+mn-cs"/>
            </a:rPr>
            <a:t>of</a:t>
          </a:r>
          <a:r>
            <a:rPr lang="hr-HR" sz="2000" b="1" kern="1200" dirty="0" smtClean="0">
              <a:solidFill>
                <a:sysClr val="window" lastClr="FFFFFF"/>
              </a:solidFill>
              <a:latin typeface="Calibri"/>
              <a:ea typeface="+mn-ea"/>
              <a:cs typeface="+mn-cs"/>
            </a:rPr>
            <a:t> data</a:t>
          </a:r>
        </a:p>
      </dsp:txBody>
      <dsp:txXfrm>
        <a:off x="3138830" y="2691661"/>
        <a:ext cx="1584896" cy="1175890"/>
      </dsp:txXfrm>
    </dsp:sp>
    <dsp:sp modelId="{9383B806-BF17-4AB3-8BFC-0F25549732C1}">
      <dsp:nvSpPr>
        <dsp:cNvPr id="0" name=""/>
        <dsp:cNvSpPr/>
      </dsp:nvSpPr>
      <dsp:spPr>
        <a:xfrm>
          <a:off x="714962" y="463092"/>
          <a:ext cx="4294557" cy="4294557"/>
        </a:xfrm>
        <a:prstGeom prst="pie">
          <a:avLst>
            <a:gd name="adj1" fmla="val 0"/>
            <a:gd name="adj2" fmla="val 5400000"/>
          </a:avLst>
        </a:prstGeom>
        <a:solidFill>
          <a:srgbClr val="C0504D">
            <a:hueOff val="4681519"/>
            <a:satOff val="-5839"/>
            <a:lumOff val="1373"/>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sp3d extrusionH="28000" prstMaterial="matte"/>
        </a:bodyPr>
        <a:lstStyle/>
        <a:p>
          <a:pPr lvl="0" algn="ctr" defTabSz="1244600">
            <a:lnSpc>
              <a:spcPct val="90000"/>
            </a:lnSpc>
            <a:spcBef>
              <a:spcPct val="0"/>
            </a:spcBef>
            <a:spcAft>
              <a:spcPct val="35000"/>
            </a:spcAft>
          </a:pPr>
          <a:r>
            <a:rPr lang="hr-HR" sz="2800" b="1" kern="1200" dirty="0" smtClean="0">
              <a:solidFill>
                <a:srgbClr val="00B050"/>
              </a:solidFill>
              <a:latin typeface="Calibri"/>
              <a:ea typeface="+mn-ea"/>
              <a:cs typeface="+mn-cs"/>
            </a:rPr>
            <a:t>4. Education </a:t>
          </a:r>
          <a:endParaRPr lang="hr-HR" sz="2800" b="1" kern="1200" dirty="0">
            <a:solidFill>
              <a:srgbClr val="00B050"/>
            </a:solidFill>
            <a:latin typeface="Calibri"/>
            <a:ea typeface="+mn-ea"/>
            <a:cs typeface="+mn-cs"/>
          </a:endParaRPr>
        </a:p>
      </dsp:txBody>
      <dsp:txXfrm>
        <a:off x="1144929" y="2691661"/>
        <a:ext cx="1584896" cy="1175890"/>
      </dsp:txXfrm>
    </dsp:sp>
    <dsp:sp modelId="{84410AB2-BD75-4A49-9F1A-398F8B402DD5}">
      <dsp:nvSpPr>
        <dsp:cNvPr id="0" name=""/>
        <dsp:cNvSpPr/>
      </dsp:nvSpPr>
      <dsp:spPr>
        <a:xfrm>
          <a:off x="714962" y="318918"/>
          <a:ext cx="4294557" cy="4294557"/>
        </a:xfrm>
        <a:prstGeom prst="pie">
          <a:avLst>
            <a:gd name="adj1" fmla="val 10800000"/>
            <a:gd name="adj2" fmla="val 16200000"/>
          </a:avLst>
        </a:prstGeom>
        <a:solidFill>
          <a:srgbClr val="C0504D">
            <a:hueOff val="1560506"/>
            <a:satOff val="-1946"/>
            <a:lumOff val="458"/>
            <a:alphaOff val="0"/>
          </a:srgb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sp3d extrusionH="28000" prstMaterial="matte"/>
        </a:bodyPr>
        <a:lstStyle/>
        <a:p>
          <a:pPr lvl="0" algn="ctr" defTabSz="889000">
            <a:lnSpc>
              <a:spcPct val="90000"/>
            </a:lnSpc>
            <a:spcBef>
              <a:spcPct val="0"/>
            </a:spcBef>
            <a:spcAft>
              <a:spcPct val="35000"/>
            </a:spcAft>
          </a:pPr>
          <a:r>
            <a:rPr lang="hr-HR" sz="2000" b="1" kern="1200" dirty="0" smtClean="0">
              <a:solidFill>
                <a:sysClr val="window" lastClr="FFFFFF"/>
              </a:solidFill>
              <a:latin typeface="Calibri"/>
              <a:ea typeface="+mn-ea"/>
              <a:cs typeface="+mn-cs"/>
            </a:rPr>
            <a:t>1. IT </a:t>
          </a:r>
          <a:r>
            <a:rPr lang="hr-HR" sz="2000" b="1" kern="1200" dirty="0" err="1" smtClean="0">
              <a:solidFill>
                <a:sysClr val="window" lastClr="FFFFFF"/>
              </a:solidFill>
              <a:latin typeface="Calibri"/>
              <a:ea typeface="+mn-ea"/>
              <a:cs typeface="+mn-cs"/>
            </a:rPr>
            <a:t>solutions</a:t>
          </a:r>
          <a:endParaRPr lang="hr-HR" sz="2000" b="1" kern="1200" dirty="0" smtClean="0">
            <a:solidFill>
              <a:sysClr val="window" lastClr="FFFFFF"/>
            </a:solidFill>
            <a:latin typeface="Calibri"/>
            <a:ea typeface="+mn-ea"/>
            <a:cs typeface="+mn-cs"/>
          </a:endParaRPr>
        </a:p>
      </dsp:txBody>
      <dsp:txXfrm>
        <a:off x="1144929" y="1209016"/>
        <a:ext cx="1584896" cy="1175890"/>
      </dsp:txXfrm>
    </dsp:sp>
    <dsp:sp modelId="{06BB15A8-5037-4CF0-B339-6A585D56B617}">
      <dsp:nvSpPr>
        <dsp:cNvPr id="0" name=""/>
        <dsp:cNvSpPr/>
      </dsp:nvSpPr>
      <dsp:spPr>
        <a:xfrm>
          <a:off x="593283" y="53064"/>
          <a:ext cx="4826264" cy="4826264"/>
        </a:xfrm>
        <a:prstGeom prst="circularArrow">
          <a:avLst>
            <a:gd name="adj1" fmla="val 5085"/>
            <a:gd name="adj2" fmla="val 327528"/>
            <a:gd name="adj3" fmla="val 21272472"/>
            <a:gd name="adj4" fmla="val 16200000"/>
            <a:gd name="adj5" fmla="val 5932"/>
          </a:avLst>
        </a:prstGeom>
        <a:solidFill>
          <a:srgbClr val="C0504D">
            <a:hueOff val="0"/>
            <a:satOff val="0"/>
            <a:lumOff val="0"/>
            <a:alphaOff val="0"/>
          </a:srgbClr>
        </a:solidFill>
        <a:ln>
          <a:noFill/>
        </a:ln>
        <a:effectLst>
          <a:outerShdw blurRad="40000" dist="23000" dir="5400000" rotWithShape="0">
            <a:srgbClr val="000000">
              <a:alpha val="35000"/>
            </a:srgbClr>
          </a:outerShdw>
        </a:effectLst>
        <a:sp3d prstMaterial="matte"/>
      </dsp:spPr>
      <dsp:style>
        <a:lnRef idx="0">
          <a:scrgbClr r="0" g="0" b="0"/>
        </a:lnRef>
        <a:fillRef idx="1">
          <a:scrgbClr r="0" g="0" b="0"/>
        </a:fillRef>
        <a:effectRef idx="2">
          <a:scrgbClr r="0" g="0" b="0"/>
        </a:effectRef>
        <a:fontRef idx="minor">
          <a:schemeClr val="lt1"/>
        </a:fontRef>
      </dsp:style>
    </dsp:sp>
    <dsp:sp modelId="{A96A85CD-4FCE-4A1E-874E-F4C0078BC5AB}">
      <dsp:nvSpPr>
        <dsp:cNvPr id="0" name=""/>
        <dsp:cNvSpPr/>
      </dsp:nvSpPr>
      <dsp:spPr>
        <a:xfrm>
          <a:off x="593283" y="197239"/>
          <a:ext cx="4826264" cy="4826264"/>
        </a:xfrm>
        <a:prstGeom prst="circularArrow">
          <a:avLst>
            <a:gd name="adj1" fmla="val 5085"/>
            <a:gd name="adj2" fmla="val 327528"/>
            <a:gd name="adj3" fmla="val 5072472"/>
            <a:gd name="adj4" fmla="val 0"/>
            <a:gd name="adj5" fmla="val 5932"/>
          </a:avLst>
        </a:prstGeom>
        <a:solidFill>
          <a:schemeClr val="accent2">
            <a:hueOff val="-4800000"/>
            <a:satOff val="-16668"/>
            <a:lumOff val="20000"/>
            <a:alphaOff val="0"/>
          </a:schemeClr>
        </a:solidFill>
        <a:ln>
          <a:noFill/>
        </a:ln>
        <a:effectLst>
          <a:outerShdw blurRad="40000" dist="23000" dir="5400000" rotWithShape="0">
            <a:srgbClr val="000000">
              <a:alpha val="35000"/>
            </a:srgbClr>
          </a:outerShdw>
        </a:effectLst>
        <a:sp3d prstMaterial="matte"/>
      </dsp:spPr>
      <dsp:style>
        <a:lnRef idx="0">
          <a:scrgbClr r="0" g="0" b="0"/>
        </a:lnRef>
        <a:fillRef idx="1">
          <a:scrgbClr r="0" g="0" b="0"/>
        </a:fillRef>
        <a:effectRef idx="2">
          <a:scrgbClr r="0" g="0" b="0"/>
        </a:effectRef>
        <a:fontRef idx="minor">
          <a:schemeClr val="lt1"/>
        </a:fontRef>
      </dsp:style>
    </dsp:sp>
    <dsp:sp modelId="{8E2CA3BD-38F9-4968-9453-CF56C668E1C3}">
      <dsp:nvSpPr>
        <dsp:cNvPr id="0" name=""/>
        <dsp:cNvSpPr/>
      </dsp:nvSpPr>
      <dsp:spPr>
        <a:xfrm>
          <a:off x="449108" y="197239"/>
          <a:ext cx="4826264" cy="4826264"/>
        </a:xfrm>
        <a:prstGeom prst="circularArrow">
          <a:avLst>
            <a:gd name="adj1" fmla="val 5085"/>
            <a:gd name="adj2" fmla="val 327528"/>
            <a:gd name="adj3" fmla="val 10472472"/>
            <a:gd name="adj4" fmla="val 5400000"/>
            <a:gd name="adj5" fmla="val 5932"/>
          </a:avLst>
        </a:prstGeom>
        <a:solidFill>
          <a:schemeClr val="accent2">
            <a:hueOff val="-9600000"/>
            <a:satOff val="-33335"/>
            <a:lumOff val="40001"/>
            <a:alphaOff val="0"/>
          </a:schemeClr>
        </a:solidFill>
        <a:ln>
          <a:noFill/>
        </a:ln>
        <a:effectLst>
          <a:outerShdw blurRad="40000" dist="23000" dir="5400000" rotWithShape="0">
            <a:srgbClr val="000000">
              <a:alpha val="35000"/>
            </a:srgbClr>
          </a:outerShdw>
        </a:effectLst>
        <a:sp3d prstMaterial="matte"/>
      </dsp:spPr>
      <dsp:style>
        <a:lnRef idx="0">
          <a:scrgbClr r="0" g="0" b="0"/>
        </a:lnRef>
        <a:fillRef idx="1">
          <a:scrgbClr r="0" g="0" b="0"/>
        </a:fillRef>
        <a:effectRef idx="2">
          <a:scrgbClr r="0" g="0" b="0"/>
        </a:effectRef>
        <a:fontRef idx="minor">
          <a:schemeClr val="lt1"/>
        </a:fontRef>
      </dsp:style>
    </dsp:sp>
    <dsp:sp modelId="{1E90F8F0-1B29-446F-AD53-C5BC34A1A603}">
      <dsp:nvSpPr>
        <dsp:cNvPr id="0" name=""/>
        <dsp:cNvSpPr/>
      </dsp:nvSpPr>
      <dsp:spPr>
        <a:xfrm>
          <a:off x="449108" y="53064"/>
          <a:ext cx="4826264" cy="4826264"/>
        </a:xfrm>
        <a:prstGeom prst="circularArrow">
          <a:avLst>
            <a:gd name="adj1" fmla="val 5085"/>
            <a:gd name="adj2" fmla="val 327528"/>
            <a:gd name="adj3" fmla="val 15872472"/>
            <a:gd name="adj4" fmla="val 10800000"/>
            <a:gd name="adj5" fmla="val 5932"/>
          </a:avLst>
        </a:prstGeom>
        <a:solidFill>
          <a:schemeClr val="accent2">
            <a:hueOff val="-14400000"/>
            <a:satOff val="-50003"/>
            <a:lumOff val="60001"/>
            <a:alphaOff val="0"/>
          </a:schemeClr>
        </a:solidFill>
        <a:ln>
          <a:noFill/>
        </a:ln>
        <a:effectLst>
          <a:outerShdw blurRad="40000" dist="23000" dir="5400000" rotWithShape="0">
            <a:srgbClr val="000000">
              <a:alpha val="35000"/>
            </a:srgbClr>
          </a:outerShdw>
        </a:effectLst>
        <a:sp3d prstMaterial="matte"/>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4706" name="Rectangle 2"/>
          <p:cNvSpPr>
            <a:spLocks noGrp="1" noChangeArrowheads="1"/>
          </p:cNvSpPr>
          <p:nvPr>
            <p:ph type="hdr" sz="quarter"/>
          </p:nvPr>
        </p:nvSpPr>
        <p:spPr bwMode="auto">
          <a:xfrm>
            <a:off x="0" y="0"/>
            <a:ext cx="2919565" cy="493789"/>
          </a:xfrm>
          <a:prstGeom prst="rect">
            <a:avLst/>
          </a:prstGeom>
          <a:noFill/>
          <a:ln w="9525">
            <a:noFill/>
            <a:miter lim="800000"/>
            <a:headEnd/>
            <a:tailEnd/>
          </a:ln>
          <a:effectLst/>
        </p:spPr>
        <p:txBody>
          <a:bodyPr vert="horz" wrap="square" lIns="90754" tIns="45377" rIns="90754" bIns="45377" numCol="1" anchor="t" anchorCtr="0" compatLnSpc="1">
            <a:prstTxWarp prst="textNoShape">
              <a:avLst/>
            </a:prstTxWarp>
          </a:bodyPr>
          <a:lstStyle>
            <a:lvl1pPr>
              <a:defRPr sz="1200" b="0"/>
            </a:lvl1pPr>
          </a:lstStyle>
          <a:p>
            <a:pPr>
              <a:defRPr/>
            </a:pPr>
            <a:endParaRPr lang="hr-HR"/>
          </a:p>
        </p:txBody>
      </p:sp>
      <p:sp>
        <p:nvSpPr>
          <p:cNvPr id="584707" name="Rectangle 3"/>
          <p:cNvSpPr>
            <a:spLocks noGrp="1" noChangeArrowheads="1"/>
          </p:cNvSpPr>
          <p:nvPr>
            <p:ph type="dt" sz="quarter" idx="1"/>
          </p:nvPr>
        </p:nvSpPr>
        <p:spPr bwMode="auto">
          <a:xfrm>
            <a:off x="3814626" y="0"/>
            <a:ext cx="2919565" cy="493789"/>
          </a:xfrm>
          <a:prstGeom prst="rect">
            <a:avLst/>
          </a:prstGeom>
          <a:noFill/>
          <a:ln w="9525">
            <a:noFill/>
            <a:miter lim="800000"/>
            <a:headEnd/>
            <a:tailEnd/>
          </a:ln>
          <a:effectLst/>
        </p:spPr>
        <p:txBody>
          <a:bodyPr vert="horz" wrap="square" lIns="90754" tIns="45377" rIns="90754" bIns="45377" numCol="1" anchor="t" anchorCtr="0" compatLnSpc="1">
            <a:prstTxWarp prst="textNoShape">
              <a:avLst/>
            </a:prstTxWarp>
          </a:bodyPr>
          <a:lstStyle>
            <a:lvl1pPr algn="r">
              <a:defRPr sz="1200" b="0"/>
            </a:lvl1pPr>
          </a:lstStyle>
          <a:p>
            <a:pPr>
              <a:defRPr/>
            </a:pPr>
            <a:endParaRPr lang="hr-HR"/>
          </a:p>
        </p:txBody>
      </p:sp>
      <p:sp>
        <p:nvSpPr>
          <p:cNvPr id="584708" name="Rectangle 4"/>
          <p:cNvSpPr>
            <a:spLocks noGrp="1" noChangeArrowheads="1"/>
          </p:cNvSpPr>
          <p:nvPr>
            <p:ph type="ftr" sz="quarter" idx="2"/>
          </p:nvPr>
        </p:nvSpPr>
        <p:spPr bwMode="auto">
          <a:xfrm>
            <a:off x="0" y="9370947"/>
            <a:ext cx="2919565" cy="493789"/>
          </a:xfrm>
          <a:prstGeom prst="rect">
            <a:avLst/>
          </a:prstGeom>
          <a:noFill/>
          <a:ln w="9525">
            <a:noFill/>
            <a:miter lim="800000"/>
            <a:headEnd/>
            <a:tailEnd/>
          </a:ln>
          <a:effectLst/>
        </p:spPr>
        <p:txBody>
          <a:bodyPr vert="horz" wrap="square" lIns="90754" tIns="45377" rIns="90754" bIns="45377" numCol="1" anchor="b" anchorCtr="0" compatLnSpc="1">
            <a:prstTxWarp prst="textNoShape">
              <a:avLst/>
            </a:prstTxWarp>
          </a:bodyPr>
          <a:lstStyle>
            <a:lvl1pPr>
              <a:defRPr sz="1200" b="0"/>
            </a:lvl1pPr>
          </a:lstStyle>
          <a:p>
            <a:pPr>
              <a:defRPr/>
            </a:pPr>
            <a:r>
              <a:rPr lang="hr-HR"/>
              <a:t>Daljnje aktivnosti</a:t>
            </a:r>
          </a:p>
        </p:txBody>
      </p:sp>
      <p:sp>
        <p:nvSpPr>
          <p:cNvPr id="584709" name="Rectangle 5"/>
          <p:cNvSpPr>
            <a:spLocks noGrp="1" noChangeArrowheads="1"/>
          </p:cNvSpPr>
          <p:nvPr>
            <p:ph type="sldNum" sz="quarter" idx="3"/>
          </p:nvPr>
        </p:nvSpPr>
        <p:spPr bwMode="auto">
          <a:xfrm>
            <a:off x="3814626" y="9370947"/>
            <a:ext cx="2919565" cy="493789"/>
          </a:xfrm>
          <a:prstGeom prst="rect">
            <a:avLst/>
          </a:prstGeom>
          <a:noFill/>
          <a:ln w="9525">
            <a:noFill/>
            <a:miter lim="800000"/>
            <a:headEnd/>
            <a:tailEnd/>
          </a:ln>
          <a:effectLst/>
        </p:spPr>
        <p:txBody>
          <a:bodyPr vert="horz" wrap="square" lIns="90754" tIns="45377" rIns="90754" bIns="45377" numCol="1" anchor="b" anchorCtr="0" compatLnSpc="1">
            <a:prstTxWarp prst="textNoShape">
              <a:avLst/>
            </a:prstTxWarp>
          </a:bodyPr>
          <a:lstStyle>
            <a:lvl1pPr algn="r">
              <a:defRPr sz="1200" b="0"/>
            </a:lvl1pPr>
          </a:lstStyle>
          <a:p>
            <a:pPr>
              <a:defRPr/>
            </a:pPr>
            <a:fld id="{81E644DE-3002-4709-B478-8C601A65ED7E}" type="slidenum">
              <a:rPr lang="hr-HR"/>
              <a:pPr>
                <a:defRPr/>
              </a:pPr>
              <a:t>‹Nr.›</a:t>
            </a:fld>
            <a:endParaRPr lang="hr-HR"/>
          </a:p>
        </p:txBody>
      </p:sp>
    </p:spTree>
    <p:extLst>
      <p:ext uri="{BB962C8B-B14F-4D97-AF65-F5344CB8AC3E}">
        <p14:creationId xmlns:p14="http://schemas.microsoft.com/office/powerpoint/2010/main" val="279105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19565" cy="493789"/>
          </a:xfrm>
          <a:prstGeom prst="rect">
            <a:avLst/>
          </a:prstGeom>
          <a:noFill/>
          <a:ln w="9525">
            <a:noFill/>
            <a:miter lim="800000"/>
            <a:headEnd/>
            <a:tailEnd/>
          </a:ln>
          <a:effectLst/>
        </p:spPr>
        <p:txBody>
          <a:bodyPr vert="horz" wrap="square" lIns="90754" tIns="45377" rIns="90754" bIns="45377" numCol="1" anchor="t" anchorCtr="0" compatLnSpc="1">
            <a:prstTxWarp prst="textNoShape">
              <a:avLst/>
            </a:prstTxWarp>
          </a:bodyPr>
          <a:lstStyle>
            <a:lvl1pPr>
              <a:defRPr sz="1200" b="0"/>
            </a:lvl1pPr>
          </a:lstStyle>
          <a:p>
            <a:pPr>
              <a:defRPr/>
            </a:pPr>
            <a:endParaRPr lang="hr-HR"/>
          </a:p>
        </p:txBody>
      </p:sp>
      <p:sp>
        <p:nvSpPr>
          <p:cNvPr id="3075" name="Rectangle 3"/>
          <p:cNvSpPr>
            <a:spLocks noGrp="1" noChangeArrowheads="1"/>
          </p:cNvSpPr>
          <p:nvPr>
            <p:ph type="dt" idx="1"/>
          </p:nvPr>
        </p:nvSpPr>
        <p:spPr bwMode="auto">
          <a:xfrm>
            <a:off x="3814626" y="0"/>
            <a:ext cx="2919565" cy="493789"/>
          </a:xfrm>
          <a:prstGeom prst="rect">
            <a:avLst/>
          </a:prstGeom>
          <a:noFill/>
          <a:ln w="9525">
            <a:noFill/>
            <a:miter lim="800000"/>
            <a:headEnd/>
            <a:tailEnd/>
          </a:ln>
          <a:effectLst/>
        </p:spPr>
        <p:txBody>
          <a:bodyPr vert="horz" wrap="square" lIns="90754" tIns="45377" rIns="90754" bIns="45377" numCol="1" anchor="t" anchorCtr="0" compatLnSpc="1">
            <a:prstTxWarp prst="textNoShape">
              <a:avLst/>
            </a:prstTxWarp>
          </a:bodyPr>
          <a:lstStyle>
            <a:lvl1pPr algn="r">
              <a:defRPr sz="1200" b="0"/>
            </a:lvl1pPr>
          </a:lstStyle>
          <a:p>
            <a:pPr>
              <a:defRPr/>
            </a:pPr>
            <a:endParaRPr lang="hr-HR"/>
          </a:p>
        </p:txBody>
      </p:sp>
      <p:sp>
        <p:nvSpPr>
          <p:cNvPr id="14340" name="Rectangle 4"/>
          <p:cNvSpPr>
            <a:spLocks noGrp="1" noRot="1" noChangeAspect="1" noChangeArrowheads="1" noTextEdit="1"/>
          </p:cNvSpPr>
          <p:nvPr>
            <p:ph type="sldImg" idx="2"/>
          </p:nvPr>
        </p:nvSpPr>
        <p:spPr bwMode="auto">
          <a:xfrm>
            <a:off x="903288" y="739775"/>
            <a:ext cx="4929187" cy="36988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3262" y="4687052"/>
            <a:ext cx="5389240" cy="4439368"/>
          </a:xfrm>
          <a:prstGeom prst="rect">
            <a:avLst/>
          </a:prstGeom>
          <a:noFill/>
          <a:ln w="9525">
            <a:noFill/>
            <a:miter lim="800000"/>
            <a:headEnd/>
            <a:tailEnd/>
          </a:ln>
          <a:effectLst/>
        </p:spPr>
        <p:txBody>
          <a:bodyPr vert="horz" wrap="square" lIns="90754" tIns="45377" rIns="90754" bIns="45377" numCol="1" anchor="t" anchorCtr="0" compatLnSpc="1">
            <a:prstTxWarp prst="textNoShape">
              <a:avLst/>
            </a:prstTxWarp>
          </a:bodyPr>
          <a:lstStyle/>
          <a:p>
            <a:pPr lvl="0"/>
            <a:r>
              <a:rPr lang="hr-HR" noProof="0" smtClean="0"/>
              <a:t>Kliknite da biste uredili stilove teksta matrice</a:t>
            </a:r>
          </a:p>
          <a:p>
            <a:pPr lvl="1"/>
            <a:r>
              <a:rPr lang="hr-HR" noProof="0" smtClean="0"/>
              <a:t>Druga razina</a:t>
            </a:r>
          </a:p>
          <a:p>
            <a:pPr lvl="2"/>
            <a:r>
              <a:rPr lang="hr-HR" noProof="0" smtClean="0"/>
              <a:t>Treća razina</a:t>
            </a:r>
          </a:p>
          <a:p>
            <a:pPr lvl="3"/>
            <a:r>
              <a:rPr lang="hr-HR" noProof="0" smtClean="0"/>
              <a:t>Četvrta razina</a:t>
            </a:r>
          </a:p>
          <a:p>
            <a:pPr lvl="4"/>
            <a:r>
              <a:rPr lang="hr-HR" noProof="0" smtClean="0"/>
              <a:t>Peta razina</a:t>
            </a:r>
          </a:p>
        </p:txBody>
      </p:sp>
      <p:sp>
        <p:nvSpPr>
          <p:cNvPr id="3078" name="Rectangle 6"/>
          <p:cNvSpPr>
            <a:spLocks noGrp="1" noChangeArrowheads="1"/>
          </p:cNvSpPr>
          <p:nvPr>
            <p:ph type="ftr" sz="quarter" idx="4"/>
          </p:nvPr>
        </p:nvSpPr>
        <p:spPr bwMode="auto">
          <a:xfrm>
            <a:off x="0" y="9370947"/>
            <a:ext cx="2919565" cy="493789"/>
          </a:xfrm>
          <a:prstGeom prst="rect">
            <a:avLst/>
          </a:prstGeom>
          <a:noFill/>
          <a:ln w="9525">
            <a:noFill/>
            <a:miter lim="800000"/>
            <a:headEnd/>
            <a:tailEnd/>
          </a:ln>
          <a:effectLst/>
        </p:spPr>
        <p:txBody>
          <a:bodyPr vert="horz" wrap="square" lIns="90754" tIns="45377" rIns="90754" bIns="45377" numCol="1" anchor="b" anchorCtr="0" compatLnSpc="1">
            <a:prstTxWarp prst="textNoShape">
              <a:avLst/>
            </a:prstTxWarp>
          </a:bodyPr>
          <a:lstStyle>
            <a:lvl1pPr>
              <a:defRPr sz="1200" b="0"/>
            </a:lvl1pPr>
          </a:lstStyle>
          <a:p>
            <a:pPr>
              <a:defRPr/>
            </a:pPr>
            <a:r>
              <a:rPr lang="hr-HR"/>
              <a:t>Daljnje aktivnosti</a:t>
            </a:r>
          </a:p>
        </p:txBody>
      </p:sp>
      <p:sp>
        <p:nvSpPr>
          <p:cNvPr id="3079" name="Rectangle 7"/>
          <p:cNvSpPr>
            <a:spLocks noGrp="1" noChangeArrowheads="1"/>
          </p:cNvSpPr>
          <p:nvPr>
            <p:ph type="sldNum" sz="quarter" idx="5"/>
          </p:nvPr>
        </p:nvSpPr>
        <p:spPr bwMode="auto">
          <a:xfrm>
            <a:off x="3814626" y="9370947"/>
            <a:ext cx="2919565" cy="493789"/>
          </a:xfrm>
          <a:prstGeom prst="rect">
            <a:avLst/>
          </a:prstGeom>
          <a:noFill/>
          <a:ln w="9525">
            <a:noFill/>
            <a:miter lim="800000"/>
            <a:headEnd/>
            <a:tailEnd/>
          </a:ln>
          <a:effectLst/>
        </p:spPr>
        <p:txBody>
          <a:bodyPr vert="horz" wrap="square" lIns="90754" tIns="45377" rIns="90754" bIns="45377" numCol="1" anchor="b" anchorCtr="0" compatLnSpc="1">
            <a:prstTxWarp prst="textNoShape">
              <a:avLst/>
            </a:prstTxWarp>
          </a:bodyPr>
          <a:lstStyle>
            <a:lvl1pPr algn="r">
              <a:defRPr sz="1200" b="0"/>
            </a:lvl1pPr>
          </a:lstStyle>
          <a:p>
            <a:pPr>
              <a:defRPr/>
            </a:pPr>
            <a:fld id="{E840B76F-DEAF-4D24-A50F-C6AD1E5D82EB}" type="slidenum">
              <a:rPr lang="hr-HR"/>
              <a:pPr>
                <a:defRPr/>
              </a:pPr>
              <a:t>‹Nr.›</a:t>
            </a:fld>
            <a:endParaRPr lang="hr-HR"/>
          </a:p>
        </p:txBody>
      </p:sp>
    </p:spTree>
    <p:extLst>
      <p:ext uri="{BB962C8B-B14F-4D97-AF65-F5344CB8AC3E}">
        <p14:creationId xmlns:p14="http://schemas.microsoft.com/office/powerpoint/2010/main" val="189601874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903288" y="739775"/>
            <a:ext cx="4929187" cy="3698875"/>
          </a:xfrm>
          <a:ln/>
        </p:spPr>
      </p:sp>
      <p:sp>
        <p:nvSpPr>
          <p:cNvPr id="17410" name="Rectangle 3"/>
          <p:cNvSpPr>
            <a:spLocks noGrp="1" noChangeArrowheads="1"/>
          </p:cNvSpPr>
          <p:nvPr>
            <p:ph type="body" idx="1"/>
          </p:nvPr>
        </p:nvSpPr>
        <p:spPr>
          <a:noFill/>
          <a:ln/>
        </p:spPr>
        <p:txBody>
          <a:bodyPr/>
          <a:lstStyle/>
          <a:p>
            <a:endParaRPr lang="sr-Latn-C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37378" indent="-283607" eaLnBrk="0" hangingPunct="0">
              <a:defRPr>
                <a:solidFill>
                  <a:schemeClr val="tx1"/>
                </a:solidFill>
                <a:latin typeface="Arial" charset="0"/>
                <a:cs typeface="Arial" charset="0"/>
              </a:defRPr>
            </a:lvl2pPr>
            <a:lvl3pPr marL="1134428" indent="-226886" eaLnBrk="0" hangingPunct="0">
              <a:defRPr>
                <a:solidFill>
                  <a:schemeClr val="tx1"/>
                </a:solidFill>
                <a:latin typeface="Arial" charset="0"/>
                <a:cs typeface="Arial" charset="0"/>
              </a:defRPr>
            </a:lvl3pPr>
            <a:lvl4pPr marL="1588199" indent="-226886" eaLnBrk="0" hangingPunct="0">
              <a:defRPr>
                <a:solidFill>
                  <a:schemeClr val="tx1"/>
                </a:solidFill>
                <a:latin typeface="Arial" charset="0"/>
                <a:cs typeface="Arial" charset="0"/>
              </a:defRPr>
            </a:lvl4pPr>
            <a:lvl5pPr marL="2041970" indent="-226886" eaLnBrk="0" hangingPunct="0">
              <a:defRPr>
                <a:solidFill>
                  <a:schemeClr val="tx1"/>
                </a:solidFill>
                <a:latin typeface="Arial" charset="0"/>
                <a:cs typeface="Arial" charset="0"/>
              </a:defRPr>
            </a:lvl5pPr>
            <a:lvl6pPr marL="2495741" indent="-226886" eaLnBrk="0" fontAlgn="base" hangingPunct="0">
              <a:spcBef>
                <a:spcPct val="0"/>
              </a:spcBef>
              <a:spcAft>
                <a:spcPct val="0"/>
              </a:spcAft>
              <a:defRPr>
                <a:solidFill>
                  <a:schemeClr val="tx1"/>
                </a:solidFill>
                <a:latin typeface="Arial" charset="0"/>
                <a:cs typeface="Arial" charset="0"/>
              </a:defRPr>
            </a:lvl6pPr>
            <a:lvl7pPr marL="2949512" indent="-226886" eaLnBrk="0" fontAlgn="base" hangingPunct="0">
              <a:spcBef>
                <a:spcPct val="0"/>
              </a:spcBef>
              <a:spcAft>
                <a:spcPct val="0"/>
              </a:spcAft>
              <a:defRPr>
                <a:solidFill>
                  <a:schemeClr val="tx1"/>
                </a:solidFill>
                <a:latin typeface="Arial" charset="0"/>
                <a:cs typeface="Arial" charset="0"/>
              </a:defRPr>
            </a:lvl7pPr>
            <a:lvl8pPr marL="3403283" indent="-226886" eaLnBrk="0" fontAlgn="base" hangingPunct="0">
              <a:spcBef>
                <a:spcPct val="0"/>
              </a:spcBef>
              <a:spcAft>
                <a:spcPct val="0"/>
              </a:spcAft>
              <a:defRPr>
                <a:solidFill>
                  <a:schemeClr val="tx1"/>
                </a:solidFill>
                <a:latin typeface="Arial" charset="0"/>
                <a:cs typeface="Arial" charset="0"/>
              </a:defRPr>
            </a:lvl8pPr>
            <a:lvl9pPr marL="3857054" indent="-226886" eaLnBrk="0" fontAlgn="base" hangingPunct="0">
              <a:spcBef>
                <a:spcPct val="0"/>
              </a:spcBef>
              <a:spcAft>
                <a:spcPct val="0"/>
              </a:spcAft>
              <a:defRPr>
                <a:solidFill>
                  <a:schemeClr val="tx1"/>
                </a:solidFill>
                <a:latin typeface="Arial" charset="0"/>
                <a:cs typeface="Arial" charset="0"/>
              </a:defRPr>
            </a:lvl9pPr>
          </a:lstStyle>
          <a:p>
            <a:pPr defTabSz="907542" eaLnBrk="1" fontAlgn="auto" hangingPunct="1">
              <a:spcBef>
                <a:spcPts val="0"/>
              </a:spcBef>
              <a:spcAft>
                <a:spcPts val="0"/>
              </a:spcAft>
              <a:defRPr/>
            </a:pPr>
            <a:fld id="{B80925C8-C695-42E8-AD59-5C59CCA141EC}" type="slidenum">
              <a:rPr lang="hr-HR">
                <a:solidFill>
                  <a:prstClr val="black"/>
                </a:solidFill>
              </a:rPr>
              <a:pPr defTabSz="907542" eaLnBrk="1" fontAlgn="auto" hangingPunct="1">
                <a:spcBef>
                  <a:spcPts val="0"/>
                </a:spcBef>
                <a:spcAft>
                  <a:spcPts val="0"/>
                </a:spcAft>
                <a:defRPr/>
              </a:pPr>
              <a:t>19</a:t>
            </a:fld>
            <a:endParaRPr lang="hr-HR" dirty="0">
              <a:solidFill>
                <a:prstClr val="black"/>
              </a:solidFill>
            </a:endParaRPr>
          </a:p>
        </p:txBody>
      </p:sp>
      <p:sp>
        <p:nvSpPr>
          <p:cNvPr id="27651" name="Rectangle 2"/>
          <p:cNvSpPr>
            <a:spLocks noGrp="1" noRot="1" noChangeAspect="1" noChangeArrowheads="1" noTextEdit="1"/>
          </p:cNvSpPr>
          <p:nvPr>
            <p:ph type="sldImg"/>
          </p:nvPr>
        </p:nvSpPr>
        <p:spPr>
          <a:xfrm>
            <a:off x="903288" y="739775"/>
            <a:ext cx="4929187" cy="3698875"/>
          </a:xfrm>
          <a:ln/>
        </p:spPr>
      </p:sp>
      <p:sp>
        <p:nvSpPr>
          <p:cNvPr id="27652"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679870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lstStyle/>
          <a:p>
            <a:endParaRPr lang="hr-HR" dirty="0"/>
          </a:p>
        </p:txBody>
      </p:sp>
      <p:sp>
        <p:nvSpPr>
          <p:cNvPr id="4" name="Footer Placeholder 3"/>
          <p:cNvSpPr>
            <a:spLocks noGrp="1"/>
          </p:cNvSpPr>
          <p:nvPr>
            <p:ph type="ftr" sz="quarter" idx="10"/>
          </p:nvPr>
        </p:nvSpPr>
        <p:spPr/>
        <p:txBody>
          <a:bodyPr/>
          <a:lstStyle/>
          <a:p>
            <a:pPr defTabSz="907542">
              <a:defRPr/>
            </a:pPr>
            <a:r>
              <a:rPr lang="hr-HR">
                <a:solidFill>
                  <a:srgbClr val="000000"/>
                </a:solidFill>
              </a:rPr>
              <a:t>Daljnje aktivnosti</a:t>
            </a:r>
          </a:p>
        </p:txBody>
      </p:sp>
      <p:sp>
        <p:nvSpPr>
          <p:cNvPr id="5" name="Slide Number Placeholder 4"/>
          <p:cNvSpPr>
            <a:spLocks noGrp="1"/>
          </p:cNvSpPr>
          <p:nvPr>
            <p:ph type="sldNum" sz="quarter" idx="11"/>
          </p:nvPr>
        </p:nvSpPr>
        <p:spPr/>
        <p:txBody>
          <a:bodyPr/>
          <a:lstStyle/>
          <a:p>
            <a:pPr defTabSz="907542">
              <a:defRPr/>
            </a:pPr>
            <a:fld id="{E840B76F-DEAF-4D24-A50F-C6AD1E5D82EB}" type="slidenum">
              <a:rPr lang="hr-HR">
                <a:solidFill>
                  <a:srgbClr val="000000"/>
                </a:solidFill>
              </a:rPr>
              <a:pPr defTabSz="907542">
                <a:defRPr/>
              </a:pPr>
              <a:t>24</a:t>
            </a:fld>
            <a:endParaRPr lang="hr-HR">
              <a:solidFill>
                <a:srgbClr val="000000"/>
              </a:solidFill>
            </a:endParaRPr>
          </a:p>
        </p:txBody>
      </p:sp>
    </p:spTree>
    <p:extLst>
      <p:ext uri="{BB962C8B-B14F-4D97-AF65-F5344CB8AC3E}">
        <p14:creationId xmlns:p14="http://schemas.microsoft.com/office/powerpoint/2010/main" val="1822720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903288" y="739775"/>
            <a:ext cx="4929187" cy="3698875"/>
          </a:xfrm>
          <a:ln/>
        </p:spPr>
      </p:sp>
      <p:sp>
        <p:nvSpPr>
          <p:cNvPr id="17410" name="Rectangle 3"/>
          <p:cNvSpPr>
            <a:spLocks noGrp="1" noChangeArrowheads="1"/>
          </p:cNvSpPr>
          <p:nvPr>
            <p:ph type="body" idx="1"/>
          </p:nvPr>
        </p:nvSpPr>
        <p:spPr>
          <a:noFill/>
          <a:ln/>
        </p:spPr>
        <p:txBody>
          <a:bodyPr/>
          <a:lstStyle/>
          <a:p>
            <a:endParaRPr lang="sr-Latn-CS" smtClean="0"/>
          </a:p>
        </p:txBody>
      </p:sp>
    </p:spTree>
    <p:extLst>
      <p:ext uri="{BB962C8B-B14F-4D97-AF65-F5344CB8AC3E}">
        <p14:creationId xmlns:p14="http://schemas.microsoft.com/office/powerpoint/2010/main" val="4272462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903288" y="739775"/>
            <a:ext cx="4929187" cy="3698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r-HR" smtClean="0"/>
              <a:t>Croatian independace start 1990. </a:t>
            </a:r>
          </a:p>
          <a:p>
            <a:endParaRPr lang="hr-HR"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7378" indent="-283607" eaLnBrk="0" hangingPunct="0">
              <a:defRPr>
                <a:solidFill>
                  <a:schemeClr val="tx1"/>
                </a:solidFill>
                <a:latin typeface="Arial" charset="0"/>
              </a:defRPr>
            </a:lvl2pPr>
            <a:lvl3pPr marL="1134428" indent="-226886" eaLnBrk="0" hangingPunct="0">
              <a:defRPr>
                <a:solidFill>
                  <a:schemeClr val="tx1"/>
                </a:solidFill>
                <a:latin typeface="Arial" charset="0"/>
              </a:defRPr>
            </a:lvl3pPr>
            <a:lvl4pPr marL="1588199" indent="-226886" eaLnBrk="0" hangingPunct="0">
              <a:defRPr>
                <a:solidFill>
                  <a:schemeClr val="tx1"/>
                </a:solidFill>
                <a:latin typeface="Arial" charset="0"/>
              </a:defRPr>
            </a:lvl4pPr>
            <a:lvl5pPr marL="2041970" indent="-226886" eaLnBrk="0" hangingPunct="0">
              <a:defRPr>
                <a:solidFill>
                  <a:schemeClr val="tx1"/>
                </a:solidFill>
                <a:latin typeface="Arial" charset="0"/>
              </a:defRPr>
            </a:lvl5pPr>
            <a:lvl6pPr marL="2495741" indent="-226886" eaLnBrk="0" fontAlgn="base" hangingPunct="0">
              <a:spcBef>
                <a:spcPct val="0"/>
              </a:spcBef>
              <a:spcAft>
                <a:spcPct val="0"/>
              </a:spcAft>
              <a:defRPr>
                <a:solidFill>
                  <a:schemeClr val="tx1"/>
                </a:solidFill>
                <a:latin typeface="Arial" charset="0"/>
              </a:defRPr>
            </a:lvl6pPr>
            <a:lvl7pPr marL="2949512" indent="-226886" eaLnBrk="0" fontAlgn="base" hangingPunct="0">
              <a:spcBef>
                <a:spcPct val="0"/>
              </a:spcBef>
              <a:spcAft>
                <a:spcPct val="0"/>
              </a:spcAft>
              <a:defRPr>
                <a:solidFill>
                  <a:schemeClr val="tx1"/>
                </a:solidFill>
                <a:latin typeface="Arial" charset="0"/>
              </a:defRPr>
            </a:lvl7pPr>
            <a:lvl8pPr marL="3403283" indent="-226886" eaLnBrk="0" fontAlgn="base" hangingPunct="0">
              <a:spcBef>
                <a:spcPct val="0"/>
              </a:spcBef>
              <a:spcAft>
                <a:spcPct val="0"/>
              </a:spcAft>
              <a:defRPr>
                <a:solidFill>
                  <a:schemeClr val="tx1"/>
                </a:solidFill>
                <a:latin typeface="Arial" charset="0"/>
              </a:defRPr>
            </a:lvl8pPr>
            <a:lvl9pPr marL="3857054" indent="-226886" eaLnBrk="0" fontAlgn="base" hangingPunct="0">
              <a:spcBef>
                <a:spcPct val="0"/>
              </a:spcBef>
              <a:spcAft>
                <a:spcPct val="0"/>
              </a:spcAft>
              <a:defRPr>
                <a:solidFill>
                  <a:schemeClr val="tx1"/>
                </a:solidFill>
                <a:latin typeface="Arial" charset="0"/>
              </a:defRPr>
            </a:lvl9pPr>
          </a:lstStyle>
          <a:p>
            <a:pPr defTabSz="907542" eaLnBrk="1" fontAlgn="auto" hangingPunct="1">
              <a:spcBef>
                <a:spcPts val="0"/>
              </a:spcBef>
              <a:spcAft>
                <a:spcPts val="0"/>
              </a:spcAft>
            </a:pPr>
            <a:fld id="{6A94D6D9-3E85-4BE9-B146-6853DDDCAB2F}" type="slidenum">
              <a:rPr lang="hr-HR">
                <a:solidFill>
                  <a:prstClr val="black"/>
                </a:solidFill>
                <a:cs typeface="+mn-cs"/>
              </a:rPr>
              <a:pPr defTabSz="907542" eaLnBrk="1" fontAlgn="auto" hangingPunct="1">
                <a:spcBef>
                  <a:spcPts val="0"/>
                </a:spcBef>
                <a:spcAft>
                  <a:spcPts val="0"/>
                </a:spcAft>
              </a:pPr>
              <a:t>2</a:t>
            </a:fld>
            <a:endParaRPr lang="hr-HR">
              <a:solidFill>
                <a:prstClr val="black"/>
              </a:solidFill>
              <a:cs typeface="+mn-cs"/>
            </a:endParaRPr>
          </a:p>
        </p:txBody>
      </p:sp>
    </p:spTree>
    <p:extLst>
      <p:ext uri="{BB962C8B-B14F-4D97-AF65-F5344CB8AC3E}">
        <p14:creationId xmlns:p14="http://schemas.microsoft.com/office/powerpoint/2010/main" val="2793399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xfrm>
            <a:off x="903288" y="739775"/>
            <a:ext cx="4929187" cy="3698875"/>
          </a:xfrm>
          <a:ln/>
        </p:spPr>
      </p:sp>
      <p:sp>
        <p:nvSpPr>
          <p:cNvPr id="19458" name="Rectangle 3"/>
          <p:cNvSpPr>
            <a:spLocks noGrp="1" noChangeArrowheads="1"/>
          </p:cNvSpPr>
          <p:nvPr>
            <p:ph type="body" idx="1"/>
          </p:nvPr>
        </p:nvSpPr>
        <p:spPr>
          <a:noFill/>
          <a:ln/>
        </p:spPr>
        <p:txBody>
          <a:bodyPr/>
          <a:lstStyle/>
          <a:p>
            <a:endParaRPr lang="sr-Latn-CS" smtClean="0"/>
          </a:p>
        </p:txBody>
      </p:sp>
    </p:spTree>
    <p:extLst>
      <p:ext uri="{BB962C8B-B14F-4D97-AF65-F5344CB8AC3E}">
        <p14:creationId xmlns:p14="http://schemas.microsoft.com/office/powerpoint/2010/main" val="4267951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txBox="1">
            <a:spLocks noGrp="1" noChangeArrowheads="1"/>
          </p:cNvSpPr>
          <p:nvPr/>
        </p:nvSpPr>
        <p:spPr bwMode="auto">
          <a:xfrm>
            <a:off x="0" y="8631052"/>
            <a:ext cx="2944733" cy="454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4" tIns="45377" rIns="90754" bIns="45377"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453771" eaLnBrk="1" hangingPunct="1">
              <a:defRPr/>
            </a:pPr>
            <a:r>
              <a:rPr lang="hr-HR" altLang="x-none" sz="1200" b="0">
                <a:solidFill>
                  <a:prstClr val="black"/>
                </a:solidFill>
                <a:cs typeface="+mn-cs"/>
              </a:rPr>
              <a:t>Daljnje aktivnosti</a:t>
            </a:r>
          </a:p>
        </p:txBody>
      </p:sp>
      <p:sp>
        <p:nvSpPr>
          <p:cNvPr id="37891" name="Rectangle 7"/>
          <p:cNvSpPr txBox="1">
            <a:spLocks noGrp="1" noChangeArrowheads="1"/>
          </p:cNvSpPr>
          <p:nvPr/>
        </p:nvSpPr>
        <p:spPr bwMode="auto">
          <a:xfrm>
            <a:off x="3849233" y="8631052"/>
            <a:ext cx="2944733" cy="454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4" tIns="45377" rIns="90754" bIns="45377"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defTabSz="453771" eaLnBrk="1" hangingPunct="1">
              <a:defRPr/>
            </a:pPr>
            <a:fld id="{C57BD01E-071E-42BE-AA38-2DDEC34335A5}" type="slidenum">
              <a:rPr lang="hr-HR" altLang="x-none" sz="1200" b="0">
                <a:solidFill>
                  <a:prstClr val="black"/>
                </a:solidFill>
                <a:cs typeface="+mn-cs"/>
              </a:rPr>
              <a:pPr algn="r" defTabSz="453771" eaLnBrk="1" hangingPunct="1">
                <a:defRPr/>
              </a:pPr>
              <a:t>7</a:t>
            </a:fld>
            <a:endParaRPr lang="hr-HR" altLang="x-none" sz="1200" b="0">
              <a:solidFill>
                <a:prstClr val="black"/>
              </a:solidFill>
              <a:cs typeface="+mn-cs"/>
            </a:endParaRPr>
          </a:p>
        </p:txBody>
      </p:sp>
      <p:sp>
        <p:nvSpPr>
          <p:cNvPr id="3789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x-none" dirty="0" smtClean="0"/>
          </a:p>
        </p:txBody>
      </p:sp>
    </p:spTree>
    <p:extLst>
      <p:ext uri="{BB962C8B-B14F-4D97-AF65-F5344CB8AC3E}">
        <p14:creationId xmlns:p14="http://schemas.microsoft.com/office/powerpoint/2010/main" val="1425101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lstStyle/>
          <a:p>
            <a:r>
              <a:rPr lang="hr-HR" dirty="0" smtClean="0"/>
              <a:t>In </a:t>
            </a:r>
            <a:r>
              <a:rPr lang="hr-HR" dirty="0" err="1" smtClean="0"/>
              <a:t>order</a:t>
            </a:r>
            <a:r>
              <a:rPr lang="hr-HR" dirty="0" smtClean="0"/>
              <a:t> for</a:t>
            </a:r>
            <a:r>
              <a:rPr lang="hr-HR" baseline="0" dirty="0" smtClean="0"/>
              <a:t> </a:t>
            </a:r>
            <a:r>
              <a:rPr lang="hr-HR" baseline="0" dirty="0" err="1" smtClean="0"/>
              <a:t>cutting</a:t>
            </a:r>
            <a:r>
              <a:rPr lang="hr-HR" baseline="0" dirty="0" smtClean="0"/>
              <a:t> </a:t>
            </a:r>
            <a:r>
              <a:rPr lang="hr-HR" baseline="0" dirty="0" err="1" smtClean="0"/>
              <a:t>over</a:t>
            </a:r>
            <a:r>
              <a:rPr lang="hr-HR" baseline="0" dirty="0" smtClean="0"/>
              <a:t> to </a:t>
            </a:r>
            <a:r>
              <a:rPr lang="hr-HR" baseline="0" dirty="0" err="1" smtClean="0"/>
              <a:t>fully</a:t>
            </a:r>
            <a:r>
              <a:rPr lang="hr-HR" baseline="0" dirty="0" smtClean="0"/>
              <a:t> </a:t>
            </a:r>
            <a:r>
              <a:rPr lang="hr-HR" baseline="0" dirty="0" err="1" smtClean="0"/>
              <a:t>digitized</a:t>
            </a:r>
            <a:r>
              <a:rPr lang="hr-HR" baseline="0" dirty="0" smtClean="0"/>
              <a:t> system </a:t>
            </a:r>
            <a:r>
              <a:rPr lang="hr-HR" baseline="0" dirty="0" err="1" smtClean="0"/>
              <a:t>we</a:t>
            </a:r>
            <a:r>
              <a:rPr lang="hr-HR" baseline="0" dirty="0" smtClean="0"/>
              <a:t> </a:t>
            </a:r>
            <a:r>
              <a:rPr lang="hr-HR" baseline="0" dirty="0" err="1" smtClean="0"/>
              <a:t>have</a:t>
            </a:r>
            <a:r>
              <a:rPr lang="hr-HR" baseline="0" dirty="0" smtClean="0"/>
              <a:t> to </a:t>
            </a:r>
            <a:r>
              <a:rPr lang="hr-HR" baseline="0" dirty="0" err="1" smtClean="0"/>
              <a:t>developed</a:t>
            </a:r>
            <a:r>
              <a:rPr lang="hr-HR" baseline="0" dirty="0" smtClean="0"/>
              <a:t> a </a:t>
            </a:r>
            <a:r>
              <a:rPr lang="hr-HR" baseline="0" dirty="0" err="1" smtClean="0"/>
              <a:t>lot</a:t>
            </a:r>
            <a:r>
              <a:rPr lang="hr-HR" baseline="0" dirty="0" smtClean="0"/>
              <a:t> </a:t>
            </a:r>
            <a:r>
              <a:rPr lang="hr-HR" baseline="0" dirty="0" err="1" smtClean="0"/>
              <a:t>of</a:t>
            </a:r>
            <a:r>
              <a:rPr lang="hr-HR" baseline="0" dirty="0" smtClean="0"/>
              <a:t> </a:t>
            </a:r>
            <a:r>
              <a:rPr lang="hr-HR" baseline="0" dirty="0" err="1" smtClean="0"/>
              <a:t>systems</a:t>
            </a:r>
            <a:r>
              <a:rPr lang="hr-HR" baseline="0" dirty="0" smtClean="0"/>
              <a:t> </a:t>
            </a:r>
            <a:r>
              <a:rPr lang="hr-HR" baseline="0" dirty="0" err="1" smtClean="0"/>
              <a:t>and</a:t>
            </a:r>
            <a:r>
              <a:rPr lang="hr-HR" baseline="0" dirty="0" smtClean="0"/>
              <a:t> </a:t>
            </a:r>
            <a:r>
              <a:rPr lang="hr-HR" baseline="0" dirty="0" err="1" smtClean="0"/>
              <a:t>applications</a:t>
            </a:r>
            <a:r>
              <a:rPr lang="hr-HR" baseline="0" dirty="0" smtClean="0"/>
              <a:t> </a:t>
            </a:r>
            <a:r>
              <a:rPr lang="hr-HR" baseline="0" dirty="0" err="1" smtClean="0"/>
              <a:t>so</a:t>
            </a:r>
            <a:r>
              <a:rPr lang="hr-HR" baseline="0" dirty="0" smtClean="0"/>
              <a:t> </a:t>
            </a:r>
            <a:r>
              <a:rPr lang="hr-HR" baseline="0" dirty="0" err="1" smtClean="0"/>
              <a:t>we</a:t>
            </a:r>
            <a:r>
              <a:rPr lang="hr-HR" baseline="0" dirty="0" smtClean="0"/>
              <a:t> </a:t>
            </a:r>
            <a:r>
              <a:rPr lang="hr-HR" baseline="0" dirty="0" err="1" smtClean="0"/>
              <a:t>realized</a:t>
            </a:r>
            <a:r>
              <a:rPr lang="hr-HR" baseline="0" dirty="0" smtClean="0"/>
              <a:t> that </a:t>
            </a:r>
            <a:r>
              <a:rPr lang="hr-HR" baseline="0" dirty="0" err="1" smtClean="0"/>
              <a:t>we</a:t>
            </a:r>
            <a:r>
              <a:rPr lang="hr-HR" baseline="0" dirty="0" smtClean="0"/>
              <a:t> </a:t>
            </a:r>
            <a:r>
              <a:rPr lang="hr-HR" baseline="0" dirty="0" err="1" smtClean="0"/>
              <a:t>will</a:t>
            </a:r>
            <a:r>
              <a:rPr lang="hr-HR" baseline="0" dirty="0" smtClean="0"/>
              <a:t> </a:t>
            </a:r>
            <a:r>
              <a:rPr lang="hr-HR" baseline="0" dirty="0" err="1" smtClean="0"/>
              <a:t>have</a:t>
            </a:r>
            <a:r>
              <a:rPr lang="hr-HR" baseline="0" dirty="0" smtClean="0"/>
              <a:t> to </a:t>
            </a:r>
            <a:r>
              <a:rPr lang="hr-HR" baseline="0" dirty="0" err="1" smtClean="0"/>
              <a:t>develop</a:t>
            </a:r>
            <a:r>
              <a:rPr lang="hr-HR" baseline="0" dirty="0" smtClean="0"/>
              <a:t> </a:t>
            </a:r>
            <a:r>
              <a:rPr lang="hr-HR" baseline="0" dirty="0" err="1" smtClean="0"/>
              <a:t>these</a:t>
            </a:r>
            <a:r>
              <a:rPr lang="hr-HR" baseline="0" dirty="0" smtClean="0"/>
              <a:t> </a:t>
            </a:r>
            <a:r>
              <a:rPr lang="hr-HR" baseline="0" dirty="0" err="1" smtClean="0"/>
              <a:t>systemy</a:t>
            </a:r>
            <a:r>
              <a:rPr lang="hr-HR" baseline="0" dirty="0" smtClean="0"/>
              <a:t> </a:t>
            </a:r>
            <a:r>
              <a:rPr lang="hr-HR" baseline="0" dirty="0" err="1" smtClean="0"/>
              <a:t>in</a:t>
            </a:r>
            <a:r>
              <a:rPr lang="hr-HR" baseline="0" dirty="0" smtClean="0"/>
              <a:t> </a:t>
            </a:r>
            <a:r>
              <a:rPr lang="hr-HR" baseline="0" dirty="0" err="1" smtClean="0"/>
              <a:t>several</a:t>
            </a:r>
            <a:r>
              <a:rPr lang="hr-HR" baseline="0" dirty="0" smtClean="0"/>
              <a:t> </a:t>
            </a:r>
            <a:r>
              <a:rPr lang="hr-HR" baseline="0" dirty="0" err="1" smtClean="0"/>
              <a:t>phases</a:t>
            </a:r>
            <a:r>
              <a:rPr lang="hr-HR" baseline="0" dirty="0" smtClean="0"/>
              <a:t>. </a:t>
            </a:r>
            <a:endParaRPr lang="hr-HR" dirty="0"/>
          </a:p>
        </p:txBody>
      </p:sp>
      <p:sp>
        <p:nvSpPr>
          <p:cNvPr id="4" name="Footer Placeholder 3"/>
          <p:cNvSpPr>
            <a:spLocks noGrp="1"/>
          </p:cNvSpPr>
          <p:nvPr>
            <p:ph type="ftr" sz="quarter" idx="10"/>
          </p:nvPr>
        </p:nvSpPr>
        <p:spPr/>
        <p:txBody>
          <a:bodyPr/>
          <a:lstStyle/>
          <a:p>
            <a:pPr>
              <a:defRPr/>
            </a:pPr>
            <a:r>
              <a:rPr lang="hr-HR" smtClean="0"/>
              <a:t>Daljnje aktivnosti</a:t>
            </a:r>
            <a:endParaRPr lang="hr-HR"/>
          </a:p>
        </p:txBody>
      </p:sp>
      <p:sp>
        <p:nvSpPr>
          <p:cNvPr id="5" name="Slide Number Placeholder 4"/>
          <p:cNvSpPr>
            <a:spLocks noGrp="1"/>
          </p:cNvSpPr>
          <p:nvPr>
            <p:ph type="sldNum" sz="quarter" idx="11"/>
          </p:nvPr>
        </p:nvSpPr>
        <p:spPr/>
        <p:txBody>
          <a:bodyPr/>
          <a:lstStyle/>
          <a:p>
            <a:pPr>
              <a:defRPr/>
            </a:pPr>
            <a:fld id="{E840B76F-DEAF-4D24-A50F-C6AD1E5D82EB}" type="slidenum">
              <a:rPr lang="hr-HR" smtClean="0"/>
              <a:pPr>
                <a:defRPr/>
              </a:pPr>
              <a:t>11</a:t>
            </a:fld>
            <a:endParaRPr lang="hr-HR"/>
          </a:p>
        </p:txBody>
      </p:sp>
    </p:spTree>
    <p:extLst>
      <p:ext uri="{BB962C8B-B14F-4D97-AF65-F5344CB8AC3E}">
        <p14:creationId xmlns:p14="http://schemas.microsoft.com/office/powerpoint/2010/main" val="1525712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lstStyle/>
          <a:p>
            <a:endParaRPr lang="hr-HR" dirty="0"/>
          </a:p>
        </p:txBody>
      </p:sp>
      <p:sp>
        <p:nvSpPr>
          <p:cNvPr id="4" name="Footer Placehold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0" i="0" u="none" strike="noStrike" kern="1200" cap="none" spc="0" normalizeH="0" baseline="0" noProof="0" smtClean="0">
                <a:ln>
                  <a:noFill/>
                </a:ln>
                <a:solidFill>
                  <a:srgbClr val="000000"/>
                </a:solidFill>
                <a:effectLst/>
                <a:uLnTx/>
                <a:uFillTx/>
                <a:latin typeface="Arial" charset="0"/>
                <a:ea typeface="+mn-ea"/>
                <a:cs typeface="Arial" charset="0"/>
              </a:rPr>
              <a:t>Daljnje aktivnosti</a:t>
            </a:r>
            <a:endParaRPr kumimoji="0" lang="hr-HR"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0B76F-DEAF-4D24-A50F-C6AD1E5D82EB}" type="slidenum">
              <a:rPr kumimoji="0" lang="hr-HR"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hr-HR"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644753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37378" indent="-283607" eaLnBrk="0" hangingPunct="0">
              <a:defRPr>
                <a:solidFill>
                  <a:schemeClr val="tx1"/>
                </a:solidFill>
                <a:latin typeface="Arial" charset="0"/>
                <a:cs typeface="Arial" charset="0"/>
              </a:defRPr>
            </a:lvl2pPr>
            <a:lvl3pPr marL="1134428" indent="-226886" eaLnBrk="0" hangingPunct="0">
              <a:defRPr>
                <a:solidFill>
                  <a:schemeClr val="tx1"/>
                </a:solidFill>
                <a:latin typeface="Arial" charset="0"/>
                <a:cs typeface="Arial" charset="0"/>
              </a:defRPr>
            </a:lvl3pPr>
            <a:lvl4pPr marL="1588199" indent="-226886" eaLnBrk="0" hangingPunct="0">
              <a:defRPr>
                <a:solidFill>
                  <a:schemeClr val="tx1"/>
                </a:solidFill>
                <a:latin typeface="Arial" charset="0"/>
                <a:cs typeface="Arial" charset="0"/>
              </a:defRPr>
            </a:lvl4pPr>
            <a:lvl5pPr marL="2041970" indent="-226886" eaLnBrk="0" hangingPunct="0">
              <a:defRPr>
                <a:solidFill>
                  <a:schemeClr val="tx1"/>
                </a:solidFill>
                <a:latin typeface="Arial" charset="0"/>
                <a:cs typeface="Arial" charset="0"/>
              </a:defRPr>
            </a:lvl5pPr>
            <a:lvl6pPr marL="2495741" indent="-226886" eaLnBrk="0" fontAlgn="base" hangingPunct="0">
              <a:spcBef>
                <a:spcPct val="0"/>
              </a:spcBef>
              <a:spcAft>
                <a:spcPct val="0"/>
              </a:spcAft>
              <a:defRPr>
                <a:solidFill>
                  <a:schemeClr val="tx1"/>
                </a:solidFill>
                <a:latin typeface="Arial" charset="0"/>
                <a:cs typeface="Arial" charset="0"/>
              </a:defRPr>
            </a:lvl6pPr>
            <a:lvl7pPr marL="2949512" indent="-226886" eaLnBrk="0" fontAlgn="base" hangingPunct="0">
              <a:spcBef>
                <a:spcPct val="0"/>
              </a:spcBef>
              <a:spcAft>
                <a:spcPct val="0"/>
              </a:spcAft>
              <a:defRPr>
                <a:solidFill>
                  <a:schemeClr val="tx1"/>
                </a:solidFill>
                <a:latin typeface="Arial" charset="0"/>
                <a:cs typeface="Arial" charset="0"/>
              </a:defRPr>
            </a:lvl7pPr>
            <a:lvl8pPr marL="3403283" indent="-226886" eaLnBrk="0" fontAlgn="base" hangingPunct="0">
              <a:spcBef>
                <a:spcPct val="0"/>
              </a:spcBef>
              <a:spcAft>
                <a:spcPct val="0"/>
              </a:spcAft>
              <a:defRPr>
                <a:solidFill>
                  <a:schemeClr val="tx1"/>
                </a:solidFill>
                <a:latin typeface="Arial" charset="0"/>
                <a:cs typeface="Arial" charset="0"/>
              </a:defRPr>
            </a:lvl8pPr>
            <a:lvl9pPr marL="3857054" indent="-226886" eaLnBrk="0" fontAlgn="base" hangingPunct="0">
              <a:spcBef>
                <a:spcPct val="0"/>
              </a:spcBef>
              <a:spcAft>
                <a:spcPct val="0"/>
              </a:spcAft>
              <a:defRPr>
                <a:solidFill>
                  <a:schemeClr val="tx1"/>
                </a:solidFill>
                <a:latin typeface="Arial" charset="0"/>
                <a:cs typeface="Arial" charset="0"/>
              </a:defRPr>
            </a:lvl9pPr>
          </a:lstStyle>
          <a:p>
            <a:pPr eaLnBrk="1" hangingPunct="1"/>
            <a:fld id="{B80925C8-C695-42E8-AD59-5C59CCA141EC}" type="slidenum">
              <a:rPr lang="hr-HR">
                <a:solidFill>
                  <a:prstClr val="black"/>
                </a:solidFill>
              </a:rPr>
              <a:pPr eaLnBrk="1" hangingPunct="1"/>
              <a:t>14</a:t>
            </a:fld>
            <a:endParaRPr lang="hr-HR" dirty="0">
              <a:solidFill>
                <a:prstClr val="black"/>
              </a:solidFill>
            </a:endParaRPr>
          </a:p>
        </p:txBody>
      </p:sp>
      <p:sp>
        <p:nvSpPr>
          <p:cNvPr id="27651" name="Rectangle 2"/>
          <p:cNvSpPr>
            <a:spLocks noGrp="1" noRot="1" noChangeAspect="1" noChangeArrowheads="1" noTextEdit="1"/>
          </p:cNvSpPr>
          <p:nvPr>
            <p:ph type="sldImg"/>
          </p:nvPr>
        </p:nvSpPr>
        <p:spPr>
          <a:xfrm>
            <a:off x="903288" y="739775"/>
            <a:ext cx="4929187" cy="3698875"/>
          </a:xfrm>
          <a:ln/>
        </p:spPr>
      </p:sp>
      <p:sp>
        <p:nvSpPr>
          <p:cNvPr id="27652"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266319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37378" indent="-283607" eaLnBrk="0" hangingPunct="0">
              <a:defRPr>
                <a:solidFill>
                  <a:schemeClr val="tx1"/>
                </a:solidFill>
                <a:latin typeface="Arial" charset="0"/>
                <a:cs typeface="Arial" charset="0"/>
              </a:defRPr>
            </a:lvl2pPr>
            <a:lvl3pPr marL="1134428" indent="-226886" eaLnBrk="0" hangingPunct="0">
              <a:defRPr>
                <a:solidFill>
                  <a:schemeClr val="tx1"/>
                </a:solidFill>
                <a:latin typeface="Arial" charset="0"/>
                <a:cs typeface="Arial" charset="0"/>
              </a:defRPr>
            </a:lvl3pPr>
            <a:lvl4pPr marL="1588199" indent="-226886" eaLnBrk="0" hangingPunct="0">
              <a:defRPr>
                <a:solidFill>
                  <a:schemeClr val="tx1"/>
                </a:solidFill>
                <a:latin typeface="Arial" charset="0"/>
                <a:cs typeface="Arial" charset="0"/>
              </a:defRPr>
            </a:lvl4pPr>
            <a:lvl5pPr marL="2041970" indent="-226886" eaLnBrk="0" hangingPunct="0">
              <a:defRPr>
                <a:solidFill>
                  <a:schemeClr val="tx1"/>
                </a:solidFill>
                <a:latin typeface="Arial" charset="0"/>
                <a:cs typeface="Arial" charset="0"/>
              </a:defRPr>
            </a:lvl5pPr>
            <a:lvl6pPr marL="2495741" indent="-226886" eaLnBrk="0" fontAlgn="base" hangingPunct="0">
              <a:spcBef>
                <a:spcPct val="0"/>
              </a:spcBef>
              <a:spcAft>
                <a:spcPct val="0"/>
              </a:spcAft>
              <a:defRPr>
                <a:solidFill>
                  <a:schemeClr val="tx1"/>
                </a:solidFill>
                <a:latin typeface="Arial" charset="0"/>
                <a:cs typeface="Arial" charset="0"/>
              </a:defRPr>
            </a:lvl6pPr>
            <a:lvl7pPr marL="2949512" indent="-226886" eaLnBrk="0" fontAlgn="base" hangingPunct="0">
              <a:spcBef>
                <a:spcPct val="0"/>
              </a:spcBef>
              <a:spcAft>
                <a:spcPct val="0"/>
              </a:spcAft>
              <a:defRPr>
                <a:solidFill>
                  <a:schemeClr val="tx1"/>
                </a:solidFill>
                <a:latin typeface="Arial" charset="0"/>
                <a:cs typeface="Arial" charset="0"/>
              </a:defRPr>
            </a:lvl7pPr>
            <a:lvl8pPr marL="3403283" indent="-226886" eaLnBrk="0" fontAlgn="base" hangingPunct="0">
              <a:spcBef>
                <a:spcPct val="0"/>
              </a:spcBef>
              <a:spcAft>
                <a:spcPct val="0"/>
              </a:spcAft>
              <a:defRPr>
                <a:solidFill>
                  <a:schemeClr val="tx1"/>
                </a:solidFill>
                <a:latin typeface="Arial" charset="0"/>
                <a:cs typeface="Arial" charset="0"/>
              </a:defRPr>
            </a:lvl8pPr>
            <a:lvl9pPr marL="3857054" indent="-226886" eaLnBrk="0" fontAlgn="base" hangingPunct="0">
              <a:spcBef>
                <a:spcPct val="0"/>
              </a:spcBef>
              <a:spcAft>
                <a:spcPct val="0"/>
              </a:spcAft>
              <a:defRPr>
                <a:solidFill>
                  <a:schemeClr val="tx1"/>
                </a:solidFill>
                <a:latin typeface="Arial" charset="0"/>
                <a:cs typeface="Arial" charset="0"/>
              </a:defRPr>
            </a:lvl9pPr>
          </a:lstStyle>
          <a:p>
            <a:pPr defTabSz="907542" eaLnBrk="1" fontAlgn="auto" hangingPunct="1">
              <a:spcBef>
                <a:spcPts val="0"/>
              </a:spcBef>
              <a:spcAft>
                <a:spcPts val="0"/>
              </a:spcAft>
              <a:defRPr/>
            </a:pPr>
            <a:fld id="{B80925C8-C695-42E8-AD59-5C59CCA141EC}" type="slidenum">
              <a:rPr lang="hr-HR">
                <a:solidFill>
                  <a:prstClr val="black"/>
                </a:solidFill>
              </a:rPr>
              <a:pPr defTabSz="907542" eaLnBrk="1" fontAlgn="auto" hangingPunct="1">
                <a:spcBef>
                  <a:spcPts val="0"/>
                </a:spcBef>
                <a:spcAft>
                  <a:spcPts val="0"/>
                </a:spcAft>
                <a:defRPr/>
              </a:pPr>
              <a:t>17</a:t>
            </a:fld>
            <a:endParaRPr lang="hr-HR" dirty="0">
              <a:solidFill>
                <a:prstClr val="black"/>
              </a:solidFill>
            </a:endParaRPr>
          </a:p>
        </p:txBody>
      </p:sp>
      <p:sp>
        <p:nvSpPr>
          <p:cNvPr id="27651" name="Rectangle 2"/>
          <p:cNvSpPr>
            <a:spLocks noGrp="1" noRot="1" noChangeAspect="1" noChangeArrowheads="1" noTextEdit="1"/>
          </p:cNvSpPr>
          <p:nvPr>
            <p:ph type="sldImg"/>
          </p:nvPr>
        </p:nvSpPr>
        <p:spPr>
          <a:xfrm>
            <a:off x="903288" y="739775"/>
            <a:ext cx="4929187" cy="3698875"/>
          </a:xfrm>
          <a:ln/>
        </p:spPr>
      </p:sp>
      <p:sp>
        <p:nvSpPr>
          <p:cNvPr id="27652" name="Rectangle 3"/>
          <p:cNvSpPr>
            <a:spLocks noGrp="1" noChangeArrowheads="1"/>
          </p:cNvSpPr>
          <p:nvPr>
            <p:ph type="body" idx="1"/>
          </p:nvPr>
        </p:nvSpPr>
        <p:spPr>
          <a:noFill/>
        </p:spPr>
        <p:txBody>
          <a:bodyPr/>
          <a:lstStyle/>
          <a:p>
            <a:pPr marL="469900" marR="0" lvl="0" indent="-469900" algn="l" defTabSz="914400" rtl="0" eaLnBrk="0" fontAlgn="base" latinLnBrk="0" hangingPunct="0">
              <a:lnSpc>
                <a:spcPct val="100000"/>
              </a:lnSpc>
              <a:spcBef>
                <a:spcPct val="20000"/>
              </a:spcBef>
              <a:spcAft>
                <a:spcPct val="0"/>
              </a:spcAft>
              <a:buClr>
                <a:srgbClr val="F60000"/>
              </a:buClr>
              <a:buSzTx/>
              <a:buFont typeface="Wingdings" pitchFamily="2" charset="2"/>
              <a:buChar char="o"/>
              <a:tabLst/>
              <a:defRPr/>
            </a:pPr>
            <a:r>
              <a:rPr kumimoji="0" lang="en-GB" sz="2600" b="0" i="0" u="none" strike="noStrike" kern="0" cap="none" spc="0" normalizeH="0" baseline="0" noProof="0" dirty="0" smtClean="0">
                <a:ln>
                  <a:noFill/>
                </a:ln>
                <a:solidFill>
                  <a:srgbClr val="0000FF"/>
                </a:solidFill>
                <a:effectLst/>
                <a:uLnTx/>
                <a:uFillTx/>
                <a:latin typeface="Arial"/>
                <a:ea typeface="+mn-ea"/>
                <a:cs typeface="Arial"/>
              </a:rPr>
              <a:t>New cadastral surveys aimed at establishing the real property ca</a:t>
            </a:r>
            <a:r>
              <a:rPr kumimoji="0" lang="hr-HR" sz="2600" b="0" i="0" u="none" strike="noStrike" kern="0" cap="none" spc="0" normalizeH="0" baseline="0" noProof="0" dirty="0" err="1" smtClean="0">
                <a:ln>
                  <a:noFill/>
                </a:ln>
                <a:solidFill>
                  <a:srgbClr val="0000FF"/>
                </a:solidFill>
                <a:effectLst/>
                <a:uLnTx/>
                <a:uFillTx/>
                <a:latin typeface="Arial"/>
                <a:ea typeface="+mn-ea"/>
                <a:cs typeface="Arial"/>
              </a:rPr>
              <a:t>dastre</a:t>
            </a:r>
            <a:endParaRPr kumimoji="0" lang="hr-HR" sz="2600" b="0" i="0" u="none" strike="noStrike" kern="0" cap="none" spc="0" normalizeH="0" baseline="0" noProof="0" dirty="0" smtClean="0">
              <a:ln>
                <a:noFill/>
              </a:ln>
              <a:solidFill>
                <a:srgbClr val="0000FF"/>
              </a:solidFill>
              <a:effectLst/>
              <a:uLnTx/>
              <a:uFillTx/>
              <a:latin typeface="Arial"/>
              <a:ea typeface="+mn-ea"/>
              <a:cs typeface="Arial"/>
            </a:endParaRPr>
          </a:p>
          <a:p>
            <a:pPr marL="469900" marR="0" lvl="0" indent="-469900" algn="l" defTabSz="914400" rtl="0" eaLnBrk="0" fontAlgn="base" latinLnBrk="0" hangingPunct="0">
              <a:lnSpc>
                <a:spcPct val="100000"/>
              </a:lnSpc>
              <a:spcBef>
                <a:spcPct val="20000"/>
              </a:spcBef>
              <a:spcAft>
                <a:spcPct val="0"/>
              </a:spcAft>
              <a:buClr>
                <a:srgbClr val="F60000"/>
              </a:buClr>
              <a:buSzTx/>
              <a:buFont typeface="Wingdings" pitchFamily="2" charset="2"/>
              <a:buChar char="o"/>
              <a:tabLst/>
              <a:defRPr/>
            </a:pPr>
            <a:r>
              <a:rPr kumimoji="0" lang="en-GB" sz="2600" b="0" i="0" u="none" strike="noStrike" kern="0" cap="none" spc="0" normalizeH="0" baseline="0" noProof="0" dirty="0" smtClean="0">
                <a:ln>
                  <a:noFill/>
                </a:ln>
                <a:solidFill>
                  <a:srgbClr val="0000FF"/>
                </a:solidFill>
                <a:effectLst/>
                <a:uLnTx/>
                <a:uFillTx/>
                <a:latin typeface="Arial"/>
                <a:ea typeface="+mn-ea"/>
                <a:cs typeface="Arial"/>
              </a:rPr>
              <a:t>Cadastral surveys are undertaken to put real property cadastral documentation in use and establish completely new land registry. Following a cadastral survey, land registry and cadastral data are harmonized 100% on the level of the entire cadastral municipality or a part of </a:t>
            </a:r>
            <a:r>
              <a:rPr kumimoji="0" lang="en-GB" sz="2600" b="0" i="0" u="none" strike="noStrike" kern="0" cap="none" spc="0" normalizeH="0" baseline="0" noProof="0" dirty="0" err="1" smtClean="0">
                <a:ln>
                  <a:noFill/>
                </a:ln>
                <a:solidFill>
                  <a:srgbClr val="0000FF"/>
                </a:solidFill>
                <a:effectLst/>
                <a:uLnTx/>
                <a:uFillTx/>
                <a:latin typeface="Arial"/>
                <a:ea typeface="+mn-ea"/>
                <a:cs typeface="Arial"/>
              </a:rPr>
              <a:t>i</a:t>
            </a:r>
            <a:r>
              <a:rPr kumimoji="0" lang="hr-HR" sz="2600" b="0" i="0" u="none" strike="noStrike" kern="0" cap="none" spc="0" normalizeH="0" baseline="0" noProof="0" dirty="0" smtClean="0">
                <a:ln>
                  <a:noFill/>
                </a:ln>
                <a:solidFill>
                  <a:srgbClr val="0000FF"/>
                </a:solidFill>
                <a:effectLst/>
                <a:uLnTx/>
                <a:uFillTx/>
                <a:latin typeface="Arial"/>
                <a:ea typeface="+mn-ea"/>
                <a:cs typeface="Arial"/>
              </a:rPr>
              <a:t>t.</a:t>
            </a:r>
          </a:p>
          <a:p>
            <a:pPr eaLnBrk="1" hangingPunct="1"/>
            <a:endParaRPr lang="en-US" dirty="0" smtClean="0"/>
          </a:p>
        </p:txBody>
      </p:sp>
    </p:spTree>
    <p:extLst>
      <p:ext uri="{BB962C8B-B14F-4D97-AF65-F5344CB8AC3E}">
        <p14:creationId xmlns:p14="http://schemas.microsoft.com/office/powerpoint/2010/main" val="2201617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37378" indent="-283607" eaLnBrk="0" hangingPunct="0">
              <a:defRPr>
                <a:solidFill>
                  <a:schemeClr val="tx1"/>
                </a:solidFill>
                <a:latin typeface="Arial" charset="0"/>
                <a:cs typeface="Arial" charset="0"/>
              </a:defRPr>
            </a:lvl2pPr>
            <a:lvl3pPr marL="1134428" indent="-226886" eaLnBrk="0" hangingPunct="0">
              <a:defRPr>
                <a:solidFill>
                  <a:schemeClr val="tx1"/>
                </a:solidFill>
                <a:latin typeface="Arial" charset="0"/>
                <a:cs typeface="Arial" charset="0"/>
              </a:defRPr>
            </a:lvl3pPr>
            <a:lvl4pPr marL="1588199" indent="-226886" eaLnBrk="0" hangingPunct="0">
              <a:defRPr>
                <a:solidFill>
                  <a:schemeClr val="tx1"/>
                </a:solidFill>
                <a:latin typeface="Arial" charset="0"/>
                <a:cs typeface="Arial" charset="0"/>
              </a:defRPr>
            </a:lvl4pPr>
            <a:lvl5pPr marL="2041970" indent="-226886" eaLnBrk="0" hangingPunct="0">
              <a:defRPr>
                <a:solidFill>
                  <a:schemeClr val="tx1"/>
                </a:solidFill>
                <a:latin typeface="Arial" charset="0"/>
                <a:cs typeface="Arial" charset="0"/>
              </a:defRPr>
            </a:lvl5pPr>
            <a:lvl6pPr marL="2495741" indent="-226886" eaLnBrk="0" fontAlgn="base" hangingPunct="0">
              <a:spcBef>
                <a:spcPct val="0"/>
              </a:spcBef>
              <a:spcAft>
                <a:spcPct val="0"/>
              </a:spcAft>
              <a:defRPr>
                <a:solidFill>
                  <a:schemeClr val="tx1"/>
                </a:solidFill>
                <a:latin typeface="Arial" charset="0"/>
                <a:cs typeface="Arial" charset="0"/>
              </a:defRPr>
            </a:lvl6pPr>
            <a:lvl7pPr marL="2949512" indent="-226886" eaLnBrk="0" fontAlgn="base" hangingPunct="0">
              <a:spcBef>
                <a:spcPct val="0"/>
              </a:spcBef>
              <a:spcAft>
                <a:spcPct val="0"/>
              </a:spcAft>
              <a:defRPr>
                <a:solidFill>
                  <a:schemeClr val="tx1"/>
                </a:solidFill>
                <a:latin typeface="Arial" charset="0"/>
                <a:cs typeface="Arial" charset="0"/>
              </a:defRPr>
            </a:lvl7pPr>
            <a:lvl8pPr marL="3403283" indent="-226886" eaLnBrk="0" fontAlgn="base" hangingPunct="0">
              <a:spcBef>
                <a:spcPct val="0"/>
              </a:spcBef>
              <a:spcAft>
                <a:spcPct val="0"/>
              </a:spcAft>
              <a:defRPr>
                <a:solidFill>
                  <a:schemeClr val="tx1"/>
                </a:solidFill>
                <a:latin typeface="Arial" charset="0"/>
                <a:cs typeface="Arial" charset="0"/>
              </a:defRPr>
            </a:lvl8pPr>
            <a:lvl9pPr marL="3857054" indent="-226886" eaLnBrk="0" fontAlgn="base" hangingPunct="0">
              <a:spcBef>
                <a:spcPct val="0"/>
              </a:spcBef>
              <a:spcAft>
                <a:spcPct val="0"/>
              </a:spcAft>
              <a:defRPr>
                <a:solidFill>
                  <a:schemeClr val="tx1"/>
                </a:solidFill>
                <a:latin typeface="Arial" charset="0"/>
                <a:cs typeface="Arial" charset="0"/>
              </a:defRPr>
            </a:lvl9pPr>
          </a:lstStyle>
          <a:p>
            <a:pPr defTabSz="907542" eaLnBrk="1" fontAlgn="auto" hangingPunct="1">
              <a:spcBef>
                <a:spcPts val="0"/>
              </a:spcBef>
              <a:spcAft>
                <a:spcPts val="0"/>
              </a:spcAft>
              <a:defRPr/>
            </a:pPr>
            <a:fld id="{B80925C8-C695-42E8-AD59-5C59CCA141EC}" type="slidenum">
              <a:rPr lang="hr-HR">
                <a:solidFill>
                  <a:prstClr val="black"/>
                </a:solidFill>
              </a:rPr>
              <a:pPr defTabSz="907542" eaLnBrk="1" fontAlgn="auto" hangingPunct="1">
                <a:spcBef>
                  <a:spcPts val="0"/>
                </a:spcBef>
                <a:spcAft>
                  <a:spcPts val="0"/>
                </a:spcAft>
                <a:defRPr/>
              </a:pPr>
              <a:t>18</a:t>
            </a:fld>
            <a:endParaRPr lang="hr-HR" dirty="0">
              <a:solidFill>
                <a:prstClr val="black"/>
              </a:solidFill>
            </a:endParaRPr>
          </a:p>
        </p:txBody>
      </p:sp>
      <p:sp>
        <p:nvSpPr>
          <p:cNvPr id="27651" name="Rectangle 2"/>
          <p:cNvSpPr>
            <a:spLocks noGrp="1" noRot="1" noChangeAspect="1" noChangeArrowheads="1" noTextEdit="1"/>
          </p:cNvSpPr>
          <p:nvPr>
            <p:ph type="sldImg"/>
          </p:nvPr>
        </p:nvSpPr>
        <p:spPr>
          <a:xfrm>
            <a:off x="903288" y="739775"/>
            <a:ext cx="4929187" cy="3698875"/>
          </a:xfrm>
          <a:ln/>
        </p:spPr>
      </p:sp>
      <p:sp>
        <p:nvSpPr>
          <p:cNvPr id="27652"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732164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Kliknite da biste uredili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r-HR" smtClean="0"/>
              <a:t>Kliknite da biste uredili stil podnaslova matrice</a:t>
            </a:r>
            <a:endParaRPr lang="hr-HR"/>
          </a:p>
        </p:txBody>
      </p:sp>
      <p:sp>
        <p:nvSpPr>
          <p:cNvPr id="4" name="Rectangle 4"/>
          <p:cNvSpPr>
            <a:spLocks noGrp="1" noChangeArrowheads="1"/>
          </p:cNvSpPr>
          <p:nvPr>
            <p:ph type="dt" sz="half" idx="10"/>
          </p:nvPr>
        </p:nvSpPr>
        <p:spPr>
          <a:ln/>
        </p:spPr>
        <p:txBody>
          <a:bodyPr/>
          <a:lstStyle>
            <a:lvl1pPr>
              <a:defRPr/>
            </a:lvl1pPr>
          </a:lstStyle>
          <a:p>
            <a:pPr>
              <a:defRPr/>
            </a:pPr>
            <a:fld id="{055B10B9-D41C-482E-97D8-A4A2A2A578CE}" type="datetime1">
              <a:rPr lang="en-US" smtClean="0"/>
              <a:t>11/20/2018</a:t>
            </a:fld>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85943C51-8F4D-4D7D-9203-61B4647A667F}" type="slidenum">
              <a:rPr lang="hr-HR"/>
              <a:pPr>
                <a:defRPr/>
              </a:pPr>
              <a:t>‹Nr.›</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fld id="{5C5C1B2D-58CD-4007-9E65-8F24D628C9CC}" type="datetime1">
              <a:rPr lang="en-US" smtClean="0"/>
              <a:t>11/20/2018</a:t>
            </a:fld>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2A64F4BB-3F88-41C0-99B8-89318248441B}" type="slidenum">
              <a:rPr lang="hr-HR"/>
              <a:pPr>
                <a:defRPr/>
              </a:pPr>
              <a:t>‹Nr.›</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fld id="{37E06AC4-F607-4283-A0DB-1697A3BA4D2B}" type="datetime1">
              <a:rPr lang="en-US" smtClean="0"/>
              <a:t>11/20/2018</a:t>
            </a:fld>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390DC2D7-2C65-47D5-81E5-85C81929F433}" type="slidenum">
              <a:rPr lang="hr-HR"/>
              <a:pPr>
                <a:defRPr/>
              </a:pPr>
              <a:t>‹Nr.›</a:t>
            </a:fld>
            <a:endParaRPr lang="hr-H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Sadržaj">
    <p:spTree>
      <p:nvGrpSpPr>
        <p:cNvPr id="1" name=""/>
        <p:cNvGrpSpPr/>
        <p:nvPr/>
      </p:nvGrpSpPr>
      <p:grpSpPr>
        <a:xfrm>
          <a:off x="0" y="0"/>
          <a:ext cx="0" cy="0"/>
          <a:chOff x="0" y="0"/>
          <a:chExt cx="0" cy="0"/>
        </a:xfrm>
      </p:grpSpPr>
      <p:sp>
        <p:nvSpPr>
          <p:cNvPr id="2" name="Rezervirano mjesto sadržaja 1"/>
          <p:cNvSpPr>
            <a:spLocks noGrp="1"/>
          </p:cNvSpPr>
          <p:nvPr>
            <p:ph/>
          </p:nvPr>
        </p:nvSpPr>
        <p:spPr>
          <a:xfrm>
            <a:off x="457200" y="274638"/>
            <a:ext cx="8229600" cy="5851525"/>
          </a:xfrm>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3" name="Rectangle 4"/>
          <p:cNvSpPr>
            <a:spLocks noGrp="1" noChangeArrowheads="1"/>
          </p:cNvSpPr>
          <p:nvPr>
            <p:ph type="dt" sz="half" idx="10"/>
          </p:nvPr>
        </p:nvSpPr>
        <p:spPr>
          <a:ln/>
        </p:spPr>
        <p:txBody>
          <a:bodyPr/>
          <a:lstStyle>
            <a:lvl1pPr>
              <a:defRPr/>
            </a:lvl1pPr>
          </a:lstStyle>
          <a:p>
            <a:pPr>
              <a:defRPr/>
            </a:pPr>
            <a:fld id="{66F352B6-F4C8-4253-A5B1-5A9BFF4DFA71}" type="datetime1">
              <a:rPr lang="en-US" smtClean="0"/>
              <a:t>11/20/2018</a:t>
            </a:fld>
            <a:endParaRPr lang="hr-HR"/>
          </a:p>
        </p:txBody>
      </p:sp>
      <p:sp>
        <p:nvSpPr>
          <p:cNvPr id="4" name="Rectangle 5"/>
          <p:cNvSpPr>
            <a:spLocks noGrp="1" noChangeArrowheads="1"/>
          </p:cNvSpPr>
          <p:nvPr>
            <p:ph type="ftr" sz="quarter" idx="11"/>
          </p:nvPr>
        </p:nvSpPr>
        <p:spPr>
          <a:ln/>
        </p:spPr>
        <p:txBody>
          <a:bodyPr/>
          <a:lstStyle>
            <a:lvl1pPr>
              <a:defRPr/>
            </a:lvl1pPr>
          </a:lstStyle>
          <a:p>
            <a:pPr>
              <a:defRPr/>
            </a:pPr>
            <a:endParaRPr lang="hr-HR"/>
          </a:p>
        </p:txBody>
      </p:sp>
      <p:sp>
        <p:nvSpPr>
          <p:cNvPr id="5" name="Rectangle 6"/>
          <p:cNvSpPr>
            <a:spLocks noGrp="1" noChangeArrowheads="1"/>
          </p:cNvSpPr>
          <p:nvPr>
            <p:ph type="sldNum" sz="quarter" idx="12"/>
          </p:nvPr>
        </p:nvSpPr>
        <p:spPr>
          <a:ln/>
        </p:spPr>
        <p:txBody>
          <a:bodyPr/>
          <a:lstStyle>
            <a:lvl1pPr>
              <a:defRPr/>
            </a:lvl1pPr>
          </a:lstStyle>
          <a:p>
            <a:pPr>
              <a:defRPr/>
            </a:pPr>
            <a:fld id="{56488082-062D-4C46-9E1C-197789A00BC9}" type="slidenum">
              <a:rPr lang="hr-HR"/>
              <a:pPr>
                <a:defRPr/>
              </a:pPr>
              <a:t>‹Nr.›</a:t>
            </a:fld>
            <a:endParaRPr lang="hr-H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212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81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grpSp>
        <p:nvGrpSpPr>
          <p:cNvPr id="5" name="Gruppe 14"/>
          <p:cNvGrpSpPr/>
          <p:nvPr userDrawn="1"/>
        </p:nvGrpSpPr>
        <p:grpSpPr>
          <a:xfrm>
            <a:off x="0" y="352425"/>
            <a:ext cx="9144000" cy="889146"/>
            <a:chOff x="0" y="800100"/>
            <a:chExt cx="9144000" cy="1224422"/>
          </a:xfrm>
          <a:effectLst>
            <a:outerShdw blurRad="50800" dist="38100" dir="5400000" algn="t" rotWithShape="0">
              <a:prstClr val="black">
                <a:alpha val="40000"/>
              </a:prstClr>
            </a:outerShdw>
          </a:effectLst>
        </p:grpSpPr>
        <p:sp>
          <p:nvSpPr>
            <p:cNvPr id="6" name="Rektangel 2"/>
            <p:cNvSpPr>
              <a:spLocks noChangeArrowheads="1"/>
            </p:cNvSpPr>
            <p:nvPr/>
          </p:nvSpPr>
          <p:spPr bwMode="auto">
            <a:xfrm>
              <a:off x="0" y="800100"/>
              <a:ext cx="9144000" cy="12240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7" name="Billede 3" descr="dreamstime_Handshake.jpg"/>
            <p:cNvPicPr>
              <a:picLocks noChangeAspect="1"/>
            </p:cNvPicPr>
            <p:nvPr/>
          </p:nvPicPr>
          <p:blipFill>
            <a:blip r:embed="rId2"/>
            <a:stretch>
              <a:fillRect/>
            </a:stretch>
          </p:blipFill>
          <p:spPr>
            <a:xfrm>
              <a:off x="7826928" y="800100"/>
              <a:ext cx="1317071" cy="1224422"/>
            </a:xfrm>
            <a:prstGeom prst="rect">
              <a:avLst/>
            </a:prstGeom>
          </p:spPr>
        </p:pic>
      </p:grpSp>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a-DK" dirty="0"/>
          </a:p>
        </p:txBody>
      </p:sp>
      <p:sp>
        <p:nvSpPr>
          <p:cNvPr id="10" name="Titel 1"/>
          <p:cNvSpPr>
            <a:spLocks noGrp="1"/>
          </p:cNvSpPr>
          <p:nvPr>
            <p:ph type="title"/>
          </p:nvPr>
        </p:nvSpPr>
        <p:spPr>
          <a:xfrm>
            <a:off x="177800" y="833438"/>
            <a:ext cx="4584700" cy="563562"/>
          </a:xfrm>
          <a:prstGeom prst="rect">
            <a:avLst/>
          </a:prstGeom>
        </p:spPr>
        <p:txBody>
          <a:bodyPr/>
          <a:lstStyle>
            <a:lvl1pPr algn="l">
              <a:defRPr sz="3200">
                <a:latin typeface="Arial" pitchFamily="34" charset="0"/>
              </a:defRPr>
            </a:lvl1pPr>
          </a:lstStyle>
          <a:p>
            <a:r>
              <a:rPr lang="en-US" smtClean="0"/>
              <a:t>Click to edit Master title style</a:t>
            </a:r>
            <a:endParaRPr lang="da-DK" dirty="0"/>
          </a:p>
        </p:txBody>
      </p:sp>
      <p:sp>
        <p:nvSpPr>
          <p:cNvPr id="11" name="Pladsholder til tekst 2"/>
          <p:cNvSpPr>
            <a:spLocks noGrp="1"/>
          </p:cNvSpPr>
          <p:nvPr>
            <p:ph type="body" idx="13"/>
          </p:nvPr>
        </p:nvSpPr>
        <p:spPr>
          <a:xfrm>
            <a:off x="177800" y="14478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Pladsholder til dato 3"/>
          <p:cNvSpPr>
            <a:spLocks noGrp="1"/>
          </p:cNvSpPr>
          <p:nvPr userDrawn="1">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cs typeface="+mn-cs"/>
              </a:defRPr>
            </a:lvl1pPr>
          </a:lstStyle>
          <a:p>
            <a:pPr>
              <a:defRPr/>
            </a:pPr>
            <a:fld id="{D2A20735-D372-4EED-BCC5-3D252A940562}" type="datetime1">
              <a:rPr lang="en-US" smtClean="0"/>
              <a:t>11/20/2018</a:t>
            </a:fld>
            <a:endParaRPr lang="da-DK"/>
          </a:p>
        </p:txBody>
      </p:sp>
      <p:sp>
        <p:nvSpPr>
          <p:cNvPr id="9" name="Pladsholder til diasnummer 5"/>
          <p:cNvSpPr>
            <a:spLocks noGrp="1"/>
          </p:cNvSpPr>
          <p:nvPr userDrawn="1">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cs typeface="+mn-cs"/>
              </a:defRPr>
            </a:lvl1pPr>
          </a:lstStyle>
          <a:p>
            <a:pPr>
              <a:defRPr/>
            </a:pPr>
            <a:r>
              <a:rPr lang="da-DK"/>
              <a:t>Your Logo</a:t>
            </a:r>
          </a:p>
        </p:txBody>
      </p:sp>
    </p:spTree>
    <p:extLst>
      <p:ext uri="{BB962C8B-B14F-4D97-AF65-F5344CB8AC3E}">
        <p14:creationId xmlns:p14="http://schemas.microsoft.com/office/powerpoint/2010/main" val="34270396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grpSp>
        <p:nvGrpSpPr>
          <p:cNvPr id="5" name="Gruppe 13"/>
          <p:cNvGrpSpPr/>
          <p:nvPr userDrawn="1"/>
        </p:nvGrpSpPr>
        <p:grpSpPr>
          <a:xfrm>
            <a:off x="0" y="0"/>
            <a:ext cx="9144000" cy="1968500"/>
            <a:chOff x="0" y="0"/>
            <a:chExt cx="9144000" cy="1968500"/>
          </a:xfrm>
          <a:effectLst>
            <a:outerShdw blurRad="50800" dist="38100" dir="2700000" algn="tl" rotWithShape="0">
              <a:prstClr val="black">
                <a:alpha val="40000"/>
              </a:prstClr>
            </a:outerShdw>
          </a:effectLst>
        </p:grpSpPr>
        <p:sp>
          <p:nvSpPr>
            <p:cNvPr id="6" name="Rektangel 2"/>
            <p:cNvSpPr>
              <a:spLocks noChangeArrowheads="1"/>
            </p:cNvSpPr>
            <p:nvPr/>
          </p:nvSpPr>
          <p:spPr bwMode="auto">
            <a:xfrm>
              <a:off x="0" y="0"/>
              <a:ext cx="9144000" cy="19685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7" name="Rektangel 3"/>
            <p:cNvSpPr>
              <a:spLocks noChangeArrowheads="1"/>
            </p:cNvSpPr>
            <p:nvPr/>
          </p:nvSpPr>
          <p:spPr bwMode="auto">
            <a:xfrm>
              <a:off x="0" y="1661160"/>
              <a:ext cx="9144000" cy="304800"/>
            </a:xfrm>
            <a:prstGeom prst="rect">
              <a:avLst/>
            </a:prstGeom>
            <a:gradFill>
              <a:gsLst>
                <a:gs pos="0">
                  <a:schemeClr val="bg2">
                    <a:lumMod val="90000"/>
                  </a:schemeClr>
                </a:gs>
                <a:gs pos="100000">
                  <a:schemeClr val="accent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0"/>
            <a:ext cx="8229600" cy="3573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1" name="Titel 1"/>
          <p:cNvSpPr>
            <a:spLocks noGrp="1"/>
          </p:cNvSpPr>
          <p:nvPr>
            <p:ph type="title"/>
          </p:nvPr>
        </p:nvSpPr>
        <p:spPr>
          <a:xfrm>
            <a:off x="177800" y="515938"/>
            <a:ext cx="4584700" cy="563562"/>
          </a:xfrm>
          <a:prstGeom prst="rect">
            <a:avLst/>
          </a:prstGeom>
        </p:spPr>
        <p:txBody>
          <a:bodyPr/>
          <a:lstStyle>
            <a:lvl1pPr algn="l">
              <a:defRPr sz="3200">
                <a:latin typeface="Arial" pitchFamily="34" charset="0"/>
              </a:defRPr>
            </a:lvl1pPr>
          </a:lstStyle>
          <a:p>
            <a:r>
              <a:rPr lang="en-US" smtClean="0"/>
              <a:t>Click to edit Master title style</a:t>
            </a:r>
            <a:endParaRPr lang="da-DK" dirty="0"/>
          </a:p>
        </p:txBody>
      </p:sp>
      <p:sp>
        <p:nvSpPr>
          <p:cNvPr id="12" name="Pladsholder til tekst 2"/>
          <p:cNvSpPr>
            <a:spLocks noGrp="1"/>
          </p:cNvSpPr>
          <p:nvPr>
            <p:ph type="body" idx="13"/>
          </p:nvPr>
        </p:nvSpPr>
        <p:spPr>
          <a:xfrm>
            <a:off x="177800" y="11303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Pladsholder til dato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cs typeface="+mn-cs"/>
              </a:defRPr>
            </a:lvl1pPr>
          </a:lstStyle>
          <a:p>
            <a:pPr>
              <a:defRPr/>
            </a:pPr>
            <a:fld id="{B2417A08-F48F-41F4-A806-E89564178331}" type="datetime1">
              <a:rPr lang="en-US" smtClean="0"/>
              <a:t>11/20/2018</a:t>
            </a:fld>
            <a:endParaRPr lang="da-DK"/>
          </a:p>
        </p:txBody>
      </p:sp>
      <p:sp>
        <p:nvSpPr>
          <p:cNvPr id="10" name="Pladsholder til diasnummer 5"/>
          <p:cNvSpPr>
            <a:spLocks noGrp="1"/>
          </p:cNvSpPr>
          <p:nvPr>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cs typeface="+mn-cs"/>
              </a:defRPr>
            </a:lvl1pPr>
          </a:lstStyle>
          <a:p>
            <a:pPr>
              <a:defRPr/>
            </a:pPr>
            <a:r>
              <a:rPr lang="da-DK"/>
              <a:t>Your Logo</a:t>
            </a:r>
          </a:p>
        </p:txBody>
      </p:sp>
    </p:spTree>
    <p:extLst>
      <p:ext uri="{BB962C8B-B14F-4D97-AF65-F5344CB8AC3E}">
        <p14:creationId xmlns:p14="http://schemas.microsoft.com/office/powerpoint/2010/main" val="978382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cs typeface="+mn-cs"/>
              </a:defRPr>
            </a:lvl1pPr>
          </a:lstStyle>
          <a:p>
            <a:pPr>
              <a:defRPr/>
            </a:pPr>
            <a:fld id="{D05D8B7A-6F42-4D54-B74E-3C50B0BA65DB}" type="datetime1">
              <a:rPr lang="en-US" smtClean="0"/>
              <a:t>11/20/2018</a:t>
            </a:fld>
            <a:endParaRPr lang="da-DK"/>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cs typeface="+mn-cs"/>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cs typeface="+mn-cs"/>
              </a:defRPr>
            </a:lvl1pPr>
          </a:lstStyle>
          <a:p>
            <a:pPr>
              <a:defRPr/>
            </a:pPr>
            <a:fld id="{85F108B0-2422-4685-ABC6-2044AC5C1E80}" type="slidenum">
              <a:rPr lang="da-DK"/>
              <a:pPr>
                <a:defRPr/>
              </a:pPr>
              <a:t>‹Nr.›</a:t>
            </a:fld>
            <a:endParaRPr lang="da-DK"/>
          </a:p>
        </p:txBody>
      </p:sp>
    </p:spTree>
    <p:extLst>
      <p:ext uri="{BB962C8B-B14F-4D97-AF65-F5344CB8AC3E}">
        <p14:creationId xmlns:p14="http://schemas.microsoft.com/office/powerpoint/2010/main" val="96023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7"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cs typeface="+mn-cs"/>
              </a:defRPr>
            </a:lvl1pPr>
          </a:lstStyle>
          <a:p>
            <a:pPr>
              <a:defRPr/>
            </a:pPr>
            <a:fld id="{317F1293-2A1F-4701-9CE0-1541EE291378}" type="datetime1">
              <a:rPr lang="en-US" smtClean="0"/>
              <a:t>11/20/2018</a:t>
            </a:fld>
            <a:endParaRPr lang="da-DK"/>
          </a:p>
        </p:txBody>
      </p:sp>
      <p:sp>
        <p:nvSpPr>
          <p:cNvPr id="8"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cs typeface="+mn-cs"/>
              </a:defRPr>
            </a:lvl1pPr>
          </a:lstStyle>
          <a:p>
            <a:pPr>
              <a:defRPr/>
            </a:pPr>
            <a:endParaRPr lang="da-DK"/>
          </a:p>
        </p:txBody>
      </p:sp>
      <p:sp>
        <p:nvSpPr>
          <p:cNvPr id="9"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cs typeface="+mn-cs"/>
              </a:defRPr>
            </a:lvl1pPr>
          </a:lstStyle>
          <a:p>
            <a:pPr>
              <a:defRPr/>
            </a:pPr>
            <a:fld id="{E02EE662-700F-482F-81E3-1DD6C9C6805A}" type="slidenum">
              <a:rPr lang="da-DK"/>
              <a:pPr>
                <a:defRPr/>
              </a:pPr>
              <a:t>‹Nr.›</a:t>
            </a:fld>
            <a:endParaRPr lang="da-DK"/>
          </a:p>
        </p:txBody>
      </p:sp>
    </p:spTree>
    <p:extLst>
      <p:ext uri="{BB962C8B-B14F-4D97-AF65-F5344CB8AC3E}">
        <p14:creationId xmlns:p14="http://schemas.microsoft.com/office/powerpoint/2010/main" val="3437480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cs typeface="+mn-cs"/>
              </a:defRPr>
            </a:lvl1pPr>
          </a:lstStyle>
          <a:p>
            <a:pPr>
              <a:defRPr/>
            </a:pPr>
            <a:fld id="{B35949D4-F9A4-4A41-AC43-DF05F3653ADD}" type="datetime1">
              <a:rPr lang="en-US" smtClean="0"/>
              <a:t>11/20/2018</a:t>
            </a:fld>
            <a:endParaRPr lang="da-DK"/>
          </a:p>
        </p:txBody>
      </p:sp>
      <p:sp>
        <p:nvSpPr>
          <p:cNvPr id="4"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cs typeface="+mn-cs"/>
              </a:defRPr>
            </a:lvl1pPr>
          </a:lstStyle>
          <a:p>
            <a:pPr>
              <a:defRPr/>
            </a:pPr>
            <a:endParaRPr lang="da-DK"/>
          </a:p>
        </p:txBody>
      </p:sp>
      <p:sp>
        <p:nvSpPr>
          <p:cNvPr id="5"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cs typeface="+mn-cs"/>
              </a:defRPr>
            </a:lvl1pPr>
          </a:lstStyle>
          <a:p>
            <a:pPr>
              <a:defRPr/>
            </a:pPr>
            <a:fld id="{46B0AD5D-309D-44A1-BE3C-F3C967D0A523}" type="slidenum">
              <a:rPr lang="da-DK"/>
              <a:pPr>
                <a:defRPr/>
              </a:pPr>
              <a:t>‹Nr.›</a:t>
            </a:fld>
            <a:endParaRPr lang="da-DK"/>
          </a:p>
        </p:txBody>
      </p:sp>
    </p:spTree>
    <p:extLst>
      <p:ext uri="{BB962C8B-B14F-4D97-AF65-F5344CB8AC3E}">
        <p14:creationId xmlns:p14="http://schemas.microsoft.com/office/powerpoint/2010/main" val="955834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fld id="{818B23AE-16F3-49CA-B327-7229A19B8B00}" type="datetime1">
              <a:rPr lang="en-US" smtClean="0"/>
              <a:t>11/20/2018</a:t>
            </a:fld>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10A3E73D-5B2A-4D5D-950A-0A45CFBD791F}" type="slidenum">
              <a:rPr lang="hr-HR"/>
              <a:pPr>
                <a:defRPr/>
              </a:pPr>
              <a:t>‹Nr.›</a:t>
            </a:fld>
            <a:endParaRPr lang="hr-H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cs typeface="+mn-cs"/>
              </a:defRPr>
            </a:lvl1pPr>
          </a:lstStyle>
          <a:p>
            <a:pPr>
              <a:defRPr/>
            </a:pPr>
            <a:fld id="{2114B74B-406C-4F72-9CAA-B7DF7B9969C2}" type="datetime1">
              <a:rPr lang="en-US" smtClean="0"/>
              <a:t>11/20/2018</a:t>
            </a:fld>
            <a:endParaRPr lang="da-DK"/>
          </a:p>
        </p:txBody>
      </p:sp>
      <p:sp>
        <p:nvSpPr>
          <p:cNvPr id="3"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cs typeface="+mn-cs"/>
              </a:defRPr>
            </a:lvl1pPr>
          </a:lstStyle>
          <a:p>
            <a:pPr>
              <a:defRPr/>
            </a:pPr>
            <a:endParaRPr lang="da-DK"/>
          </a:p>
        </p:txBody>
      </p:sp>
      <p:sp>
        <p:nvSpPr>
          <p:cNvPr id="4"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cs typeface="+mn-cs"/>
              </a:defRPr>
            </a:lvl1pPr>
          </a:lstStyle>
          <a:p>
            <a:pPr>
              <a:defRPr/>
            </a:pPr>
            <a:fld id="{7E3539DD-A5F5-4E77-8393-739E9F1930FE}" type="slidenum">
              <a:rPr lang="da-DK"/>
              <a:pPr>
                <a:defRPr/>
              </a:pPr>
              <a:t>‹Nr.›</a:t>
            </a:fld>
            <a:endParaRPr lang="da-DK"/>
          </a:p>
        </p:txBody>
      </p:sp>
    </p:spTree>
    <p:extLst>
      <p:ext uri="{BB962C8B-B14F-4D97-AF65-F5344CB8AC3E}">
        <p14:creationId xmlns:p14="http://schemas.microsoft.com/office/powerpoint/2010/main" val="1218862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atin typeface="Arial" pitchFamily="34" charset="0"/>
              </a:defRPr>
            </a:lvl1pPr>
          </a:lstStyle>
          <a:p>
            <a:r>
              <a:rPr lang="en-US" smtClean="0"/>
              <a:t>Click to edit Master title style</a:t>
            </a:r>
            <a:endParaRPr lang="da-DK" dirty="0"/>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atin typeface="Arial" pitchFamily="34" charset="0"/>
              </a:defRPr>
            </a:lvl1pPr>
            <a:lvl2pPr>
              <a:defRPr sz="2800">
                <a:latin typeface="Arial" pitchFamily="34" charset="0"/>
              </a:defRPr>
            </a:lvl2pPr>
            <a:lvl3pPr>
              <a:defRPr sz="2400">
                <a:latin typeface="Arial" pitchFamily="34" charset="0"/>
              </a:defRPr>
            </a:lvl3pPr>
            <a:lvl4pPr>
              <a:defRPr sz="2000">
                <a:latin typeface="Arial" pitchFamily="34" charset="0"/>
              </a:defRPr>
            </a:lvl4pPr>
            <a:lvl5pPr>
              <a:defRPr sz="2000">
                <a:latin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cs typeface="+mn-cs"/>
              </a:defRPr>
            </a:lvl1pPr>
          </a:lstStyle>
          <a:p>
            <a:pPr>
              <a:defRPr/>
            </a:pPr>
            <a:fld id="{81CDA013-31C3-4E2E-8177-7064B3494D17}" type="datetime1">
              <a:rPr lang="en-US" smtClean="0"/>
              <a:t>11/20/2018</a:t>
            </a:fld>
            <a:endParaRPr lang="da-DK"/>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cs typeface="+mn-cs"/>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cs typeface="+mn-cs"/>
              </a:defRPr>
            </a:lvl1pPr>
          </a:lstStyle>
          <a:p>
            <a:pPr>
              <a:defRPr/>
            </a:pPr>
            <a:fld id="{241F2E82-573D-43B4-9414-9D495E9D8D23}" type="slidenum">
              <a:rPr lang="da-DK"/>
              <a:pPr>
                <a:defRPr/>
              </a:pPr>
              <a:t>‹Nr.›</a:t>
            </a:fld>
            <a:endParaRPr lang="da-DK"/>
          </a:p>
        </p:txBody>
      </p:sp>
    </p:spTree>
    <p:extLst>
      <p:ext uri="{BB962C8B-B14F-4D97-AF65-F5344CB8AC3E}">
        <p14:creationId xmlns:p14="http://schemas.microsoft.com/office/powerpoint/2010/main" val="685418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atin typeface="Arial" pitchFamily="34" charset="0"/>
              </a:defRPr>
            </a:lvl1pPr>
          </a:lstStyle>
          <a:p>
            <a:r>
              <a:rPr lang="en-US" smtClean="0"/>
              <a:t>Click to edit Master title style</a:t>
            </a:r>
            <a:endParaRPr lang="da-DK" dirty="0"/>
          </a:p>
        </p:txBody>
      </p:sp>
      <p:sp>
        <p:nvSpPr>
          <p:cNvPr id="3" name="Pladsholder til billed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atin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da-DK" noProof="0" dirty="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cs typeface="+mn-cs"/>
              </a:defRPr>
            </a:lvl1pPr>
          </a:lstStyle>
          <a:p>
            <a:pPr>
              <a:defRPr/>
            </a:pPr>
            <a:fld id="{9344220F-2602-49A4-8A99-4521A5BEA6B5}" type="datetime1">
              <a:rPr lang="en-US" smtClean="0"/>
              <a:t>11/20/2018</a:t>
            </a:fld>
            <a:endParaRPr lang="da-DK"/>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cs typeface="+mn-cs"/>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cs typeface="+mn-cs"/>
              </a:defRPr>
            </a:lvl1pPr>
          </a:lstStyle>
          <a:p>
            <a:pPr>
              <a:defRPr/>
            </a:pPr>
            <a:fld id="{80757C63-CCA5-42D6-AD2E-360AA0B938AA}" type="slidenum">
              <a:rPr lang="da-DK"/>
              <a:pPr>
                <a:defRPr/>
              </a:pPr>
              <a:t>‹Nr.›</a:t>
            </a:fld>
            <a:endParaRPr lang="da-DK"/>
          </a:p>
        </p:txBody>
      </p:sp>
    </p:spTree>
    <p:extLst>
      <p:ext uri="{BB962C8B-B14F-4D97-AF65-F5344CB8AC3E}">
        <p14:creationId xmlns:p14="http://schemas.microsoft.com/office/powerpoint/2010/main" val="2616431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cs typeface="+mn-cs"/>
              </a:defRPr>
            </a:lvl1pPr>
          </a:lstStyle>
          <a:p>
            <a:pPr>
              <a:defRPr/>
            </a:pPr>
            <a:fld id="{613099F6-6081-4CE7-ABF6-BB485C48311C}" type="datetime1">
              <a:rPr lang="en-US" smtClean="0"/>
              <a:t>11/20/2018</a:t>
            </a:fld>
            <a:endParaRPr lang="da-DK"/>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cs typeface="+mn-cs"/>
              </a:defRPr>
            </a:lvl1pPr>
          </a:lstStyle>
          <a:p>
            <a:pPr>
              <a:defRPr/>
            </a:pPr>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cs typeface="+mn-cs"/>
              </a:defRPr>
            </a:lvl1pPr>
          </a:lstStyle>
          <a:p>
            <a:pPr>
              <a:defRPr/>
            </a:pPr>
            <a:fld id="{17B5A2D4-163E-4113-BADE-499CA2E219B5}" type="slidenum">
              <a:rPr lang="da-DK"/>
              <a:pPr>
                <a:defRPr/>
              </a:pPr>
              <a:t>‹Nr.›</a:t>
            </a:fld>
            <a:endParaRPr lang="da-DK"/>
          </a:p>
        </p:txBody>
      </p:sp>
    </p:spTree>
    <p:extLst>
      <p:ext uri="{BB962C8B-B14F-4D97-AF65-F5344CB8AC3E}">
        <p14:creationId xmlns:p14="http://schemas.microsoft.com/office/powerpoint/2010/main" val="12232668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a:prstGeom prst="rect">
            <a:avLst/>
          </a:prstGeom>
        </p:spPr>
        <p:txBody>
          <a:bodyPr vert="eaVert"/>
          <a:lstStyle>
            <a:lvl1pPr>
              <a:defRPr>
                <a:latin typeface="Arial" pitchFamily="34" charset="0"/>
              </a:defRPr>
            </a:lvl1pPr>
          </a:lstStyle>
          <a:p>
            <a:r>
              <a:rPr lang="en-US" smtClean="0"/>
              <a:t>Click to edit Master title style</a:t>
            </a:r>
            <a:endParaRPr lang="da-DK" dirty="0"/>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cs typeface="+mn-cs"/>
              </a:defRPr>
            </a:lvl1pPr>
          </a:lstStyle>
          <a:p>
            <a:pPr>
              <a:defRPr/>
            </a:pPr>
            <a:fld id="{C350F4E7-EC4A-48B3-B5A8-4554FEF9ACD5}" type="datetime1">
              <a:rPr lang="en-US" smtClean="0"/>
              <a:t>11/20/2018</a:t>
            </a:fld>
            <a:endParaRPr lang="da-DK"/>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cs typeface="+mn-cs"/>
              </a:defRPr>
            </a:lvl1pPr>
          </a:lstStyle>
          <a:p>
            <a:pPr>
              <a:defRPr/>
            </a:pPr>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cs typeface="+mn-cs"/>
              </a:defRPr>
            </a:lvl1pPr>
          </a:lstStyle>
          <a:p>
            <a:pPr>
              <a:defRPr/>
            </a:pPr>
            <a:fld id="{0BAF8DF7-D2DA-404F-A53F-911F1DB79338}" type="slidenum">
              <a:rPr lang="da-DK"/>
              <a:pPr>
                <a:defRPr/>
              </a:pPr>
              <a:t>‹Nr.›</a:t>
            </a:fld>
            <a:endParaRPr lang="da-DK"/>
          </a:p>
        </p:txBody>
      </p:sp>
    </p:spTree>
    <p:extLst>
      <p:ext uri="{BB962C8B-B14F-4D97-AF65-F5344CB8AC3E}">
        <p14:creationId xmlns:p14="http://schemas.microsoft.com/office/powerpoint/2010/main" val="3740605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r-HR"/>
          </a:p>
        </p:txBody>
      </p:sp>
      <p:sp>
        <p:nvSpPr>
          <p:cNvPr id="4" name="Rectangle 4"/>
          <p:cNvSpPr>
            <a:spLocks noGrp="1" noChangeArrowheads="1"/>
          </p:cNvSpPr>
          <p:nvPr>
            <p:ph type="dt" sz="half" idx="10"/>
          </p:nvPr>
        </p:nvSpPr>
        <p:spPr>
          <a:ln/>
        </p:spPr>
        <p:txBody>
          <a:bodyPr/>
          <a:lstStyle>
            <a:lvl1pPr>
              <a:defRPr/>
            </a:lvl1pPr>
          </a:lstStyle>
          <a:p>
            <a:pPr>
              <a:defRPr/>
            </a:pPr>
            <a:fld id="{1DBC135F-8E9F-4752-83F8-9C76BFF806BC}" type="datetime1">
              <a:rPr lang="en-US" altLang="sr-Latn-RS" smtClean="0"/>
              <a:t>11/20/2018</a:t>
            </a:fld>
            <a:endParaRPr lang="hr-HR" altLang="sr-Latn-RS"/>
          </a:p>
        </p:txBody>
      </p:sp>
      <p:sp>
        <p:nvSpPr>
          <p:cNvPr id="5" name="Rectangle 5"/>
          <p:cNvSpPr>
            <a:spLocks noGrp="1" noChangeArrowheads="1"/>
          </p:cNvSpPr>
          <p:nvPr>
            <p:ph type="ftr" sz="quarter" idx="11"/>
          </p:nvPr>
        </p:nvSpPr>
        <p:spPr>
          <a:ln/>
        </p:spPr>
        <p:txBody>
          <a:bodyPr/>
          <a:lstStyle>
            <a:lvl1pPr>
              <a:defRPr/>
            </a:lvl1pPr>
          </a:lstStyle>
          <a:p>
            <a:pPr>
              <a:defRPr/>
            </a:pPr>
            <a:endParaRPr lang="hr-HR" altLang="sr-Latn-RS"/>
          </a:p>
        </p:txBody>
      </p:sp>
    </p:spTree>
    <p:extLst>
      <p:ext uri="{BB962C8B-B14F-4D97-AF65-F5344CB8AC3E}">
        <p14:creationId xmlns:p14="http://schemas.microsoft.com/office/powerpoint/2010/main" val="1660018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4"/>
          <p:cNvSpPr>
            <a:spLocks noGrp="1" noChangeArrowheads="1"/>
          </p:cNvSpPr>
          <p:nvPr>
            <p:ph type="dt" sz="half" idx="10"/>
          </p:nvPr>
        </p:nvSpPr>
        <p:spPr>
          <a:ln/>
        </p:spPr>
        <p:txBody>
          <a:bodyPr/>
          <a:lstStyle>
            <a:lvl1pPr>
              <a:defRPr/>
            </a:lvl1pPr>
          </a:lstStyle>
          <a:p>
            <a:pPr>
              <a:defRPr/>
            </a:pPr>
            <a:fld id="{B58355C3-D3FE-47B4-813D-C42BD4E56999}" type="datetime1">
              <a:rPr lang="en-US" altLang="sr-Latn-RS" smtClean="0"/>
              <a:t>11/20/2018</a:t>
            </a:fld>
            <a:endParaRPr lang="hr-HR" altLang="sr-Latn-RS"/>
          </a:p>
        </p:txBody>
      </p:sp>
      <p:sp>
        <p:nvSpPr>
          <p:cNvPr id="5" name="Rectangle 5"/>
          <p:cNvSpPr>
            <a:spLocks noGrp="1" noChangeArrowheads="1"/>
          </p:cNvSpPr>
          <p:nvPr>
            <p:ph type="ftr" sz="quarter" idx="11"/>
          </p:nvPr>
        </p:nvSpPr>
        <p:spPr>
          <a:ln/>
        </p:spPr>
        <p:txBody>
          <a:bodyPr/>
          <a:lstStyle>
            <a:lvl1pPr>
              <a:defRPr/>
            </a:lvl1pPr>
          </a:lstStyle>
          <a:p>
            <a:pPr>
              <a:defRPr/>
            </a:pPr>
            <a:endParaRPr lang="hr-HR" altLang="sr-Latn-RS"/>
          </a:p>
        </p:txBody>
      </p:sp>
    </p:spTree>
    <p:extLst>
      <p:ext uri="{BB962C8B-B14F-4D97-AF65-F5344CB8AC3E}">
        <p14:creationId xmlns:p14="http://schemas.microsoft.com/office/powerpoint/2010/main" val="37468861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621DEE1-6E01-412C-A344-22285DC0353D}" type="datetime1">
              <a:rPr lang="en-US" altLang="sr-Latn-RS" smtClean="0"/>
              <a:t>11/20/2018</a:t>
            </a:fld>
            <a:endParaRPr lang="hr-HR" altLang="sr-Latn-RS"/>
          </a:p>
        </p:txBody>
      </p:sp>
      <p:sp>
        <p:nvSpPr>
          <p:cNvPr id="5" name="Rectangle 5"/>
          <p:cNvSpPr>
            <a:spLocks noGrp="1" noChangeArrowheads="1"/>
          </p:cNvSpPr>
          <p:nvPr>
            <p:ph type="ftr" sz="quarter" idx="11"/>
          </p:nvPr>
        </p:nvSpPr>
        <p:spPr>
          <a:ln/>
        </p:spPr>
        <p:txBody>
          <a:bodyPr/>
          <a:lstStyle>
            <a:lvl1pPr>
              <a:defRPr/>
            </a:lvl1pPr>
          </a:lstStyle>
          <a:p>
            <a:pPr>
              <a:defRPr/>
            </a:pPr>
            <a:endParaRPr lang="hr-HR" altLang="sr-Latn-RS"/>
          </a:p>
        </p:txBody>
      </p:sp>
    </p:spTree>
    <p:extLst>
      <p:ext uri="{BB962C8B-B14F-4D97-AF65-F5344CB8AC3E}">
        <p14:creationId xmlns:p14="http://schemas.microsoft.com/office/powerpoint/2010/main" val="189295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1042988" y="1773238"/>
            <a:ext cx="3744912"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940300" y="1773238"/>
            <a:ext cx="3746500"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Rectangle 4"/>
          <p:cNvSpPr>
            <a:spLocks noGrp="1" noChangeArrowheads="1"/>
          </p:cNvSpPr>
          <p:nvPr>
            <p:ph type="dt" sz="half" idx="10"/>
          </p:nvPr>
        </p:nvSpPr>
        <p:spPr>
          <a:ln/>
        </p:spPr>
        <p:txBody>
          <a:bodyPr/>
          <a:lstStyle>
            <a:lvl1pPr>
              <a:defRPr/>
            </a:lvl1pPr>
          </a:lstStyle>
          <a:p>
            <a:pPr>
              <a:defRPr/>
            </a:pPr>
            <a:fld id="{A3EB12DC-72CD-4A94-9D02-B86C4B4C740E}" type="datetime1">
              <a:rPr lang="en-US" altLang="sr-Latn-RS" smtClean="0"/>
              <a:t>11/20/2018</a:t>
            </a:fld>
            <a:endParaRPr lang="hr-HR" altLang="sr-Latn-RS"/>
          </a:p>
        </p:txBody>
      </p:sp>
      <p:sp>
        <p:nvSpPr>
          <p:cNvPr id="6" name="Rectangle 5"/>
          <p:cNvSpPr>
            <a:spLocks noGrp="1" noChangeArrowheads="1"/>
          </p:cNvSpPr>
          <p:nvPr>
            <p:ph type="ftr" sz="quarter" idx="11"/>
          </p:nvPr>
        </p:nvSpPr>
        <p:spPr>
          <a:ln/>
        </p:spPr>
        <p:txBody>
          <a:bodyPr/>
          <a:lstStyle>
            <a:lvl1pPr>
              <a:defRPr/>
            </a:lvl1pPr>
          </a:lstStyle>
          <a:p>
            <a:pPr>
              <a:defRPr/>
            </a:pPr>
            <a:endParaRPr lang="hr-HR" altLang="sr-Latn-RS"/>
          </a:p>
        </p:txBody>
      </p:sp>
    </p:spTree>
    <p:extLst>
      <p:ext uri="{BB962C8B-B14F-4D97-AF65-F5344CB8AC3E}">
        <p14:creationId xmlns:p14="http://schemas.microsoft.com/office/powerpoint/2010/main" val="37798741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Rectangle 4"/>
          <p:cNvSpPr>
            <a:spLocks noGrp="1" noChangeArrowheads="1"/>
          </p:cNvSpPr>
          <p:nvPr>
            <p:ph type="dt" sz="half" idx="10"/>
          </p:nvPr>
        </p:nvSpPr>
        <p:spPr>
          <a:ln/>
        </p:spPr>
        <p:txBody>
          <a:bodyPr/>
          <a:lstStyle>
            <a:lvl1pPr>
              <a:defRPr/>
            </a:lvl1pPr>
          </a:lstStyle>
          <a:p>
            <a:pPr>
              <a:defRPr/>
            </a:pPr>
            <a:fld id="{F65F8976-8A1E-458A-909C-95D3D0D42EAA}" type="datetime1">
              <a:rPr lang="en-US" altLang="sr-Latn-RS" smtClean="0"/>
              <a:t>11/20/2018</a:t>
            </a:fld>
            <a:endParaRPr lang="hr-HR" altLang="sr-Latn-RS"/>
          </a:p>
        </p:txBody>
      </p:sp>
      <p:sp>
        <p:nvSpPr>
          <p:cNvPr id="8" name="Rectangle 5"/>
          <p:cNvSpPr>
            <a:spLocks noGrp="1" noChangeArrowheads="1"/>
          </p:cNvSpPr>
          <p:nvPr>
            <p:ph type="ftr" sz="quarter" idx="11"/>
          </p:nvPr>
        </p:nvSpPr>
        <p:spPr>
          <a:ln/>
        </p:spPr>
        <p:txBody>
          <a:bodyPr/>
          <a:lstStyle>
            <a:lvl1pPr>
              <a:defRPr/>
            </a:lvl1pPr>
          </a:lstStyle>
          <a:p>
            <a:pPr>
              <a:defRPr/>
            </a:pPr>
            <a:endParaRPr lang="hr-HR" altLang="sr-Latn-RS"/>
          </a:p>
        </p:txBody>
      </p:sp>
    </p:spTree>
    <p:extLst>
      <p:ext uri="{BB962C8B-B14F-4D97-AF65-F5344CB8AC3E}">
        <p14:creationId xmlns:p14="http://schemas.microsoft.com/office/powerpoint/2010/main" val="1778476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smtClean="0"/>
              <a:t>Kliknite da biste uredili stilove teksta matrice</a:t>
            </a:r>
          </a:p>
        </p:txBody>
      </p:sp>
      <p:sp>
        <p:nvSpPr>
          <p:cNvPr id="4" name="Rectangle 4"/>
          <p:cNvSpPr>
            <a:spLocks noGrp="1" noChangeArrowheads="1"/>
          </p:cNvSpPr>
          <p:nvPr>
            <p:ph type="dt" sz="half" idx="10"/>
          </p:nvPr>
        </p:nvSpPr>
        <p:spPr>
          <a:ln/>
        </p:spPr>
        <p:txBody>
          <a:bodyPr/>
          <a:lstStyle>
            <a:lvl1pPr>
              <a:defRPr/>
            </a:lvl1pPr>
          </a:lstStyle>
          <a:p>
            <a:pPr>
              <a:defRPr/>
            </a:pPr>
            <a:fld id="{C135C32A-6B62-470D-9CF4-9A3E4906E440}" type="datetime1">
              <a:rPr lang="en-US" smtClean="0"/>
              <a:t>11/20/2018</a:t>
            </a:fld>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2379375F-223C-459E-A51F-605B629ECF9C}" type="slidenum">
              <a:rPr lang="hr-HR"/>
              <a:pPr>
                <a:defRPr/>
              </a:pPr>
              <a:t>‹Nr.›</a:t>
            </a:fld>
            <a:endParaRPr lang="hr-H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Rectangle 4"/>
          <p:cNvSpPr>
            <a:spLocks noGrp="1" noChangeArrowheads="1"/>
          </p:cNvSpPr>
          <p:nvPr>
            <p:ph type="dt" sz="half" idx="10"/>
          </p:nvPr>
        </p:nvSpPr>
        <p:spPr>
          <a:ln/>
        </p:spPr>
        <p:txBody>
          <a:bodyPr/>
          <a:lstStyle>
            <a:lvl1pPr>
              <a:defRPr/>
            </a:lvl1pPr>
          </a:lstStyle>
          <a:p>
            <a:pPr>
              <a:defRPr/>
            </a:pPr>
            <a:fld id="{2C0FF3E6-625E-4C26-9AEA-C2DEEB31DDCB}" type="datetime1">
              <a:rPr lang="en-US" altLang="sr-Latn-RS" smtClean="0"/>
              <a:t>11/20/2018</a:t>
            </a:fld>
            <a:endParaRPr lang="hr-HR" altLang="sr-Latn-RS"/>
          </a:p>
        </p:txBody>
      </p:sp>
      <p:sp>
        <p:nvSpPr>
          <p:cNvPr id="4" name="Rectangle 5"/>
          <p:cNvSpPr>
            <a:spLocks noGrp="1" noChangeArrowheads="1"/>
          </p:cNvSpPr>
          <p:nvPr>
            <p:ph type="ftr" sz="quarter" idx="11"/>
          </p:nvPr>
        </p:nvSpPr>
        <p:spPr>
          <a:ln/>
        </p:spPr>
        <p:txBody>
          <a:bodyPr/>
          <a:lstStyle>
            <a:lvl1pPr>
              <a:defRPr/>
            </a:lvl1pPr>
          </a:lstStyle>
          <a:p>
            <a:pPr>
              <a:defRPr/>
            </a:pPr>
            <a:endParaRPr lang="hr-HR" altLang="sr-Latn-RS"/>
          </a:p>
        </p:txBody>
      </p:sp>
    </p:spTree>
    <p:extLst>
      <p:ext uri="{BB962C8B-B14F-4D97-AF65-F5344CB8AC3E}">
        <p14:creationId xmlns:p14="http://schemas.microsoft.com/office/powerpoint/2010/main" val="27660073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5849828-8202-41F4-BF4A-0F29F486D88B}" type="datetime1">
              <a:rPr lang="en-US" altLang="sr-Latn-RS" smtClean="0"/>
              <a:t>11/20/2018</a:t>
            </a:fld>
            <a:endParaRPr lang="hr-HR" altLang="sr-Latn-RS"/>
          </a:p>
        </p:txBody>
      </p:sp>
      <p:sp>
        <p:nvSpPr>
          <p:cNvPr id="3" name="Rectangle 5"/>
          <p:cNvSpPr>
            <a:spLocks noGrp="1" noChangeArrowheads="1"/>
          </p:cNvSpPr>
          <p:nvPr>
            <p:ph type="ftr" sz="quarter" idx="11"/>
          </p:nvPr>
        </p:nvSpPr>
        <p:spPr>
          <a:ln/>
        </p:spPr>
        <p:txBody>
          <a:bodyPr/>
          <a:lstStyle>
            <a:lvl1pPr>
              <a:defRPr/>
            </a:lvl1pPr>
          </a:lstStyle>
          <a:p>
            <a:pPr>
              <a:defRPr/>
            </a:pPr>
            <a:endParaRPr lang="hr-HR" altLang="sr-Latn-RS"/>
          </a:p>
        </p:txBody>
      </p:sp>
    </p:spTree>
    <p:extLst>
      <p:ext uri="{BB962C8B-B14F-4D97-AF65-F5344CB8AC3E}">
        <p14:creationId xmlns:p14="http://schemas.microsoft.com/office/powerpoint/2010/main" val="63348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42641C5-48D3-4825-A258-F88D1F8E080B}" type="datetime1">
              <a:rPr lang="en-US" altLang="sr-Latn-RS" smtClean="0"/>
              <a:t>11/20/2018</a:t>
            </a:fld>
            <a:endParaRPr lang="hr-HR" altLang="sr-Latn-RS"/>
          </a:p>
        </p:txBody>
      </p:sp>
      <p:sp>
        <p:nvSpPr>
          <p:cNvPr id="6" name="Rectangle 5"/>
          <p:cNvSpPr>
            <a:spLocks noGrp="1" noChangeArrowheads="1"/>
          </p:cNvSpPr>
          <p:nvPr>
            <p:ph type="ftr" sz="quarter" idx="11"/>
          </p:nvPr>
        </p:nvSpPr>
        <p:spPr>
          <a:ln/>
        </p:spPr>
        <p:txBody>
          <a:bodyPr/>
          <a:lstStyle>
            <a:lvl1pPr>
              <a:defRPr/>
            </a:lvl1pPr>
          </a:lstStyle>
          <a:p>
            <a:pPr>
              <a:defRPr/>
            </a:pPr>
            <a:endParaRPr lang="hr-HR" altLang="sr-Latn-RS"/>
          </a:p>
        </p:txBody>
      </p:sp>
    </p:spTree>
    <p:extLst>
      <p:ext uri="{BB962C8B-B14F-4D97-AF65-F5344CB8AC3E}">
        <p14:creationId xmlns:p14="http://schemas.microsoft.com/office/powerpoint/2010/main" val="31379370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F235FA2-DD9E-4E38-83B0-5354518DB368}" type="datetime1">
              <a:rPr lang="en-US" altLang="sr-Latn-RS" smtClean="0"/>
              <a:t>11/20/2018</a:t>
            </a:fld>
            <a:endParaRPr lang="hr-HR" altLang="sr-Latn-RS"/>
          </a:p>
        </p:txBody>
      </p:sp>
      <p:sp>
        <p:nvSpPr>
          <p:cNvPr id="6" name="Rectangle 5"/>
          <p:cNvSpPr>
            <a:spLocks noGrp="1" noChangeArrowheads="1"/>
          </p:cNvSpPr>
          <p:nvPr>
            <p:ph type="ftr" sz="quarter" idx="11"/>
          </p:nvPr>
        </p:nvSpPr>
        <p:spPr>
          <a:ln/>
        </p:spPr>
        <p:txBody>
          <a:bodyPr/>
          <a:lstStyle>
            <a:lvl1pPr>
              <a:defRPr/>
            </a:lvl1pPr>
          </a:lstStyle>
          <a:p>
            <a:pPr>
              <a:defRPr/>
            </a:pPr>
            <a:endParaRPr lang="hr-HR" altLang="sr-Latn-RS"/>
          </a:p>
        </p:txBody>
      </p:sp>
    </p:spTree>
    <p:extLst>
      <p:ext uri="{BB962C8B-B14F-4D97-AF65-F5344CB8AC3E}">
        <p14:creationId xmlns:p14="http://schemas.microsoft.com/office/powerpoint/2010/main" val="31540159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4"/>
          <p:cNvSpPr>
            <a:spLocks noGrp="1" noChangeArrowheads="1"/>
          </p:cNvSpPr>
          <p:nvPr>
            <p:ph type="dt" sz="half" idx="10"/>
          </p:nvPr>
        </p:nvSpPr>
        <p:spPr>
          <a:ln/>
        </p:spPr>
        <p:txBody>
          <a:bodyPr/>
          <a:lstStyle>
            <a:lvl1pPr>
              <a:defRPr/>
            </a:lvl1pPr>
          </a:lstStyle>
          <a:p>
            <a:pPr>
              <a:defRPr/>
            </a:pPr>
            <a:fld id="{E55D6087-5DCC-4264-AA99-1BF345D3ADC0}" type="datetime1">
              <a:rPr lang="en-US" altLang="sr-Latn-RS" smtClean="0"/>
              <a:t>11/20/2018</a:t>
            </a:fld>
            <a:endParaRPr lang="hr-HR" altLang="sr-Latn-RS"/>
          </a:p>
        </p:txBody>
      </p:sp>
      <p:sp>
        <p:nvSpPr>
          <p:cNvPr id="5" name="Rectangle 5"/>
          <p:cNvSpPr>
            <a:spLocks noGrp="1" noChangeArrowheads="1"/>
          </p:cNvSpPr>
          <p:nvPr>
            <p:ph type="ftr" sz="quarter" idx="11"/>
          </p:nvPr>
        </p:nvSpPr>
        <p:spPr>
          <a:ln/>
        </p:spPr>
        <p:txBody>
          <a:bodyPr/>
          <a:lstStyle>
            <a:lvl1pPr>
              <a:defRPr/>
            </a:lvl1pPr>
          </a:lstStyle>
          <a:p>
            <a:pPr>
              <a:defRPr/>
            </a:pPr>
            <a:endParaRPr lang="hr-HR" altLang="sr-Latn-RS"/>
          </a:p>
        </p:txBody>
      </p:sp>
    </p:spTree>
    <p:extLst>
      <p:ext uri="{BB962C8B-B14F-4D97-AF65-F5344CB8AC3E}">
        <p14:creationId xmlns:p14="http://schemas.microsoft.com/office/powerpoint/2010/main" val="21340927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0038" y="341313"/>
            <a:ext cx="2036762" cy="568007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539750" y="341313"/>
            <a:ext cx="5957888" cy="5680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4"/>
          <p:cNvSpPr>
            <a:spLocks noGrp="1" noChangeArrowheads="1"/>
          </p:cNvSpPr>
          <p:nvPr>
            <p:ph type="dt" sz="half" idx="10"/>
          </p:nvPr>
        </p:nvSpPr>
        <p:spPr>
          <a:ln/>
        </p:spPr>
        <p:txBody>
          <a:bodyPr/>
          <a:lstStyle>
            <a:lvl1pPr>
              <a:defRPr/>
            </a:lvl1pPr>
          </a:lstStyle>
          <a:p>
            <a:pPr>
              <a:defRPr/>
            </a:pPr>
            <a:fld id="{AF279BB0-E222-4E99-BDC6-DC5CFBBA4696}" type="datetime1">
              <a:rPr lang="en-US" altLang="sr-Latn-RS" smtClean="0"/>
              <a:t>11/20/2018</a:t>
            </a:fld>
            <a:endParaRPr lang="hr-HR" altLang="sr-Latn-RS"/>
          </a:p>
        </p:txBody>
      </p:sp>
      <p:sp>
        <p:nvSpPr>
          <p:cNvPr id="5" name="Rectangle 5"/>
          <p:cNvSpPr>
            <a:spLocks noGrp="1" noChangeArrowheads="1"/>
          </p:cNvSpPr>
          <p:nvPr>
            <p:ph type="ftr" sz="quarter" idx="11"/>
          </p:nvPr>
        </p:nvSpPr>
        <p:spPr>
          <a:ln/>
        </p:spPr>
        <p:txBody>
          <a:bodyPr/>
          <a:lstStyle>
            <a:lvl1pPr>
              <a:defRPr/>
            </a:lvl1pPr>
          </a:lstStyle>
          <a:p>
            <a:pPr>
              <a:defRPr/>
            </a:pPr>
            <a:endParaRPr lang="hr-HR" altLang="sr-Latn-RS"/>
          </a:p>
        </p:txBody>
      </p:sp>
    </p:spTree>
    <p:extLst>
      <p:ext uri="{BB962C8B-B14F-4D97-AF65-F5344CB8AC3E}">
        <p14:creationId xmlns:p14="http://schemas.microsoft.com/office/powerpoint/2010/main" val="15816140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 and 1 column">
    <p:spTree>
      <p:nvGrpSpPr>
        <p:cNvPr id="1" name=""/>
        <p:cNvGrpSpPr/>
        <p:nvPr/>
      </p:nvGrpSpPr>
      <p:grpSpPr>
        <a:xfrm>
          <a:off x="0" y="0"/>
          <a:ext cx="0" cy="0"/>
          <a:chOff x="0" y="0"/>
          <a:chExt cx="0" cy="0"/>
        </a:xfrm>
      </p:grpSpPr>
      <p:sp>
        <p:nvSpPr>
          <p:cNvPr id="3" name="Content Placeholder 1"/>
          <p:cNvSpPr>
            <a:spLocks noGrp="1"/>
          </p:cNvSpPr>
          <p:nvPr>
            <p:ph idx="1"/>
          </p:nvPr>
        </p:nvSpPr>
        <p:spPr>
          <a:xfrm>
            <a:off x="396875" y="1800000"/>
            <a:ext cx="8351839" cy="38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a:xfrm>
            <a:off x="393701" y="239713"/>
            <a:ext cx="7494588" cy="1085371"/>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160423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descr="Dgu iz PDFa"/>
          <p:cNvPicPr>
            <a:picLocks noChangeAspect="1" noChangeArrowheads="1"/>
          </p:cNvPicPr>
          <p:nvPr userDrawn="1"/>
        </p:nvPicPr>
        <p:blipFill>
          <a:blip r:embed="rId3">
            <a:clrChange>
              <a:clrFrom>
                <a:srgbClr val="FFFFFF"/>
              </a:clrFrom>
              <a:clrTo>
                <a:srgbClr val="FFFFFF">
                  <a:alpha val="0"/>
                </a:srgbClr>
              </a:clrTo>
            </a:clrChange>
            <a:lum bright="70000" contrast="-70000"/>
            <a:grayscl/>
            <a:extLst>
              <a:ext uri="{28A0092B-C50C-407E-A947-70E740481C1C}">
                <a14:useLocalDpi xmlns:a14="http://schemas.microsoft.com/office/drawing/2010/main" val="0"/>
              </a:ext>
            </a:extLst>
          </a:blip>
          <a:srcRect/>
          <a:stretch>
            <a:fillRect/>
          </a:stretch>
        </p:blipFill>
        <p:spPr bwMode="auto">
          <a:xfrm>
            <a:off x="8069263" y="0"/>
            <a:ext cx="10747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2124075" y="2130425"/>
            <a:ext cx="6334125" cy="1470025"/>
          </a:xfrm>
        </p:spPr>
        <p:txBody>
          <a:bodyPr/>
          <a:lstStyle>
            <a:lvl1pPr>
              <a:defRPr>
                <a:solidFill>
                  <a:schemeClr val="bg1"/>
                </a:solidFill>
              </a:defRPr>
            </a:lvl1pPr>
          </a:lstStyle>
          <a:p>
            <a:pPr lvl="0"/>
            <a:r>
              <a:rPr lang="hr-HR" noProof="0" smtClean="0"/>
              <a:t>Naslov</a:t>
            </a:r>
          </a:p>
        </p:txBody>
      </p:sp>
      <p:sp>
        <p:nvSpPr>
          <p:cNvPr id="9219" name="Rectangle 3"/>
          <p:cNvSpPr>
            <a:spLocks noGrp="1" noChangeArrowheads="1"/>
          </p:cNvSpPr>
          <p:nvPr>
            <p:ph type="subTitle" idx="1"/>
          </p:nvPr>
        </p:nvSpPr>
        <p:spPr>
          <a:xfrm>
            <a:off x="2124075" y="3886200"/>
            <a:ext cx="5648325" cy="1752600"/>
          </a:xfrm>
        </p:spPr>
        <p:txBody>
          <a:bodyPr/>
          <a:lstStyle>
            <a:lvl1pPr marL="0" indent="0" algn="ctr">
              <a:buFont typeface="Wingdings" pitchFamily="2" charset="2"/>
              <a:buNone/>
              <a:defRPr>
                <a:solidFill>
                  <a:schemeClr val="bg1"/>
                </a:solidFill>
              </a:defRPr>
            </a:lvl1pPr>
          </a:lstStyle>
          <a:p>
            <a:pPr lvl="0"/>
            <a:r>
              <a:rPr lang="hr-HR" noProof="0" smtClean="0"/>
              <a:t>Podnaslov - autor</a:t>
            </a:r>
          </a:p>
        </p:txBody>
      </p:sp>
    </p:spTree>
    <p:extLst>
      <p:ext uri="{BB962C8B-B14F-4D97-AF65-F5344CB8AC3E}">
        <p14:creationId xmlns:p14="http://schemas.microsoft.com/office/powerpoint/2010/main" val="4215728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4"/>
          <p:cNvSpPr>
            <a:spLocks noGrp="1" noChangeArrowheads="1"/>
          </p:cNvSpPr>
          <p:nvPr>
            <p:ph type="dt" sz="half" idx="10"/>
          </p:nvPr>
        </p:nvSpPr>
        <p:spPr>
          <a:ln/>
        </p:spPr>
        <p:txBody>
          <a:bodyPr/>
          <a:lstStyle>
            <a:lvl1pPr>
              <a:defRPr/>
            </a:lvl1pPr>
          </a:lstStyle>
          <a:p>
            <a:pPr>
              <a:defRPr/>
            </a:pPr>
            <a:fld id="{FEE349F6-A69B-4369-884D-8E0EFE826B52}" type="datetime1">
              <a:rPr lang="en-US" smtClean="0"/>
              <a:t>11/20/2018</a:t>
            </a:fld>
            <a:endParaRPr lang="sr-Latn-R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sr-Latn-RS" dirty="0"/>
          </a:p>
        </p:txBody>
      </p:sp>
    </p:spTree>
    <p:extLst>
      <p:ext uri="{BB962C8B-B14F-4D97-AF65-F5344CB8AC3E}">
        <p14:creationId xmlns:p14="http://schemas.microsoft.com/office/powerpoint/2010/main" val="26938928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AAA14CA-F833-4E61-B194-69441DDF7936}" type="datetime1">
              <a:rPr lang="en-US" smtClean="0"/>
              <a:t>11/20/2018</a:t>
            </a:fld>
            <a:endParaRPr lang="sr-Latn-R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sr-Latn-RS" dirty="0"/>
          </a:p>
        </p:txBody>
      </p:sp>
    </p:spTree>
    <p:extLst>
      <p:ext uri="{BB962C8B-B14F-4D97-AF65-F5344CB8AC3E}">
        <p14:creationId xmlns:p14="http://schemas.microsoft.com/office/powerpoint/2010/main" val="665348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ctangle 4"/>
          <p:cNvSpPr>
            <a:spLocks noGrp="1" noChangeArrowheads="1"/>
          </p:cNvSpPr>
          <p:nvPr>
            <p:ph type="dt" sz="half" idx="10"/>
          </p:nvPr>
        </p:nvSpPr>
        <p:spPr>
          <a:ln/>
        </p:spPr>
        <p:txBody>
          <a:bodyPr/>
          <a:lstStyle>
            <a:lvl1pPr>
              <a:defRPr/>
            </a:lvl1pPr>
          </a:lstStyle>
          <a:p>
            <a:pPr>
              <a:defRPr/>
            </a:pPr>
            <a:fld id="{2BE756FA-001A-488D-865E-C8B1C7EEAE00}" type="datetime1">
              <a:rPr lang="en-US" smtClean="0"/>
              <a:t>11/20/2018</a:t>
            </a:fld>
            <a:endParaRPr lang="hr-HR"/>
          </a:p>
        </p:txBody>
      </p:sp>
      <p:sp>
        <p:nvSpPr>
          <p:cNvPr id="6" name="Rectangle 5"/>
          <p:cNvSpPr>
            <a:spLocks noGrp="1" noChangeArrowheads="1"/>
          </p:cNvSpPr>
          <p:nvPr>
            <p:ph type="ftr" sz="quarter" idx="11"/>
          </p:nvPr>
        </p:nvSpPr>
        <p:spPr>
          <a:ln/>
        </p:spPr>
        <p:txBody>
          <a:bodyPr/>
          <a:lstStyle>
            <a:lvl1pPr>
              <a:defRPr/>
            </a:lvl1pPr>
          </a:lstStyle>
          <a:p>
            <a:pPr>
              <a:defRPr/>
            </a:pPr>
            <a:endParaRPr lang="hr-HR"/>
          </a:p>
        </p:txBody>
      </p:sp>
      <p:sp>
        <p:nvSpPr>
          <p:cNvPr id="7" name="Rectangle 6"/>
          <p:cNvSpPr>
            <a:spLocks noGrp="1" noChangeArrowheads="1"/>
          </p:cNvSpPr>
          <p:nvPr>
            <p:ph type="sldNum" sz="quarter" idx="12"/>
          </p:nvPr>
        </p:nvSpPr>
        <p:spPr>
          <a:ln/>
        </p:spPr>
        <p:txBody>
          <a:bodyPr/>
          <a:lstStyle>
            <a:lvl1pPr>
              <a:defRPr/>
            </a:lvl1pPr>
          </a:lstStyle>
          <a:p>
            <a:pPr>
              <a:defRPr/>
            </a:pPr>
            <a:fld id="{B1288E5A-F823-4953-9ECD-9E1497D10F54}" type="slidenum">
              <a:rPr lang="hr-HR"/>
              <a:pPr>
                <a:defRPr/>
              </a:pPr>
              <a:t>‹Nr.›</a:t>
            </a:fld>
            <a:endParaRPr lang="hr-H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1042988" y="1773238"/>
            <a:ext cx="3744912"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940300" y="1773238"/>
            <a:ext cx="3746500"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Rectangle 4"/>
          <p:cNvSpPr>
            <a:spLocks noGrp="1" noChangeArrowheads="1"/>
          </p:cNvSpPr>
          <p:nvPr>
            <p:ph type="dt" sz="half" idx="10"/>
          </p:nvPr>
        </p:nvSpPr>
        <p:spPr>
          <a:ln/>
        </p:spPr>
        <p:txBody>
          <a:bodyPr/>
          <a:lstStyle>
            <a:lvl1pPr>
              <a:defRPr/>
            </a:lvl1pPr>
          </a:lstStyle>
          <a:p>
            <a:pPr>
              <a:defRPr/>
            </a:pPr>
            <a:fld id="{B69FF186-F239-421C-BF8C-1F2B6977268D}" type="datetime1">
              <a:rPr lang="en-US" smtClean="0"/>
              <a:t>11/20/2018</a:t>
            </a:fld>
            <a:endParaRPr lang="sr-Latn-R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sr-Latn-RS" dirty="0"/>
          </a:p>
        </p:txBody>
      </p:sp>
    </p:spTree>
    <p:extLst>
      <p:ext uri="{BB962C8B-B14F-4D97-AF65-F5344CB8AC3E}">
        <p14:creationId xmlns:p14="http://schemas.microsoft.com/office/powerpoint/2010/main" val="31485809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Rectangle 4"/>
          <p:cNvSpPr>
            <a:spLocks noGrp="1" noChangeArrowheads="1"/>
          </p:cNvSpPr>
          <p:nvPr>
            <p:ph type="dt" sz="half" idx="10"/>
          </p:nvPr>
        </p:nvSpPr>
        <p:spPr>
          <a:ln/>
        </p:spPr>
        <p:txBody>
          <a:bodyPr/>
          <a:lstStyle>
            <a:lvl1pPr>
              <a:defRPr/>
            </a:lvl1pPr>
          </a:lstStyle>
          <a:p>
            <a:pPr>
              <a:defRPr/>
            </a:pPr>
            <a:fld id="{F19A14E0-0928-4917-8F9C-4646BC00FA5A}" type="datetime1">
              <a:rPr lang="en-US" smtClean="0"/>
              <a:t>11/20/2018</a:t>
            </a:fld>
            <a:endParaRPr lang="sr-Latn-R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sr-Latn-RS" dirty="0"/>
          </a:p>
        </p:txBody>
      </p:sp>
    </p:spTree>
    <p:extLst>
      <p:ext uri="{BB962C8B-B14F-4D97-AF65-F5344CB8AC3E}">
        <p14:creationId xmlns:p14="http://schemas.microsoft.com/office/powerpoint/2010/main" val="1110881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Rectangle 4"/>
          <p:cNvSpPr>
            <a:spLocks noGrp="1" noChangeArrowheads="1"/>
          </p:cNvSpPr>
          <p:nvPr>
            <p:ph type="dt" sz="half" idx="10"/>
          </p:nvPr>
        </p:nvSpPr>
        <p:spPr>
          <a:ln/>
        </p:spPr>
        <p:txBody>
          <a:bodyPr/>
          <a:lstStyle>
            <a:lvl1pPr>
              <a:defRPr/>
            </a:lvl1pPr>
          </a:lstStyle>
          <a:p>
            <a:pPr>
              <a:defRPr/>
            </a:pPr>
            <a:fld id="{6CADD689-8F03-44CB-8047-8FB8F94B5AC0}" type="datetime1">
              <a:rPr lang="en-US" smtClean="0"/>
              <a:t>11/20/2018</a:t>
            </a:fld>
            <a:endParaRPr lang="sr-Latn-R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sr-Latn-RS" dirty="0"/>
          </a:p>
        </p:txBody>
      </p:sp>
    </p:spTree>
    <p:extLst>
      <p:ext uri="{BB962C8B-B14F-4D97-AF65-F5344CB8AC3E}">
        <p14:creationId xmlns:p14="http://schemas.microsoft.com/office/powerpoint/2010/main" val="26082256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3915AFC-5510-44C9-B22A-D135BCDDEC5C}" type="datetime1">
              <a:rPr lang="en-US" smtClean="0"/>
              <a:t>11/20/2018</a:t>
            </a:fld>
            <a:endParaRPr lang="sr-Latn-R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sr-Latn-RS" dirty="0"/>
          </a:p>
        </p:txBody>
      </p:sp>
    </p:spTree>
    <p:extLst>
      <p:ext uri="{BB962C8B-B14F-4D97-AF65-F5344CB8AC3E}">
        <p14:creationId xmlns:p14="http://schemas.microsoft.com/office/powerpoint/2010/main" val="1491444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DCDF022-3E31-4B9D-8B29-83666F5E847B}" type="datetime1">
              <a:rPr lang="en-US" smtClean="0"/>
              <a:t>11/20/2018</a:t>
            </a:fld>
            <a:endParaRPr lang="sr-Latn-R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sr-Latn-RS" dirty="0"/>
          </a:p>
        </p:txBody>
      </p:sp>
    </p:spTree>
    <p:extLst>
      <p:ext uri="{BB962C8B-B14F-4D97-AF65-F5344CB8AC3E}">
        <p14:creationId xmlns:p14="http://schemas.microsoft.com/office/powerpoint/2010/main" val="42396138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1726F05-03C5-4A5B-85C9-0EA285B786B5}" type="datetime1">
              <a:rPr lang="en-US" smtClean="0"/>
              <a:t>11/20/2018</a:t>
            </a:fld>
            <a:endParaRPr lang="sr-Latn-R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sr-Latn-RS" dirty="0"/>
          </a:p>
        </p:txBody>
      </p:sp>
    </p:spTree>
    <p:extLst>
      <p:ext uri="{BB962C8B-B14F-4D97-AF65-F5344CB8AC3E}">
        <p14:creationId xmlns:p14="http://schemas.microsoft.com/office/powerpoint/2010/main" val="24816944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4"/>
          <p:cNvSpPr>
            <a:spLocks noGrp="1" noChangeArrowheads="1"/>
          </p:cNvSpPr>
          <p:nvPr>
            <p:ph type="dt" sz="half" idx="10"/>
          </p:nvPr>
        </p:nvSpPr>
        <p:spPr>
          <a:ln/>
        </p:spPr>
        <p:txBody>
          <a:bodyPr/>
          <a:lstStyle>
            <a:lvl1pPr>
              <a:defRPr/>
            </a:lvl1pPr>
          </a:lstStyle>
          <a:p>
            <a:pPr>
              <a:defRPr/>
            </a:pPr>
            <a:fld id="{799938B7-10AC-4F6D-BDEA-85EC172CB6D5}" type="datetime1">
              <a:rPr lang="en-US" smtClean="0"/>
              <a:t>11/20/2018</a:t>
            </a:fld>
            <a:endParaRPr lang="sr-Latn-R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sr-Latn-RS" dirty="0"/>
          </a:p>
        </p:txBody>
      </p:sp>
    </p:spTree>
    <p:extLst>
      <p:ext uri="{BB962C8B-B14F-4D97-AF65-F5344CB8AC3E}">
        <p14:creationId xmlns:p14="http://schemas.microsoft.com/office/powerpoint/2010/main" val="39049605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0038" y="341313"/>
            <a:ext cx="2036762" cy="568007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539750" y="341313"/>
            <a:ext cx="5957888" cy="5680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4"/>
          <p:cNvSpPr>
            <a:spLocks noGrp="1" noChangeArrowheads="1"/>
          </p:cNvSpPr>
          <p:nvPr>
            <p:ph type="dt" sz="half" idx="10"/>
          </p:nvPr>
        </p:nvSpPr>
        <p:spPr>
          <a:ln/>
        </p:spPr>
        <p:txBody>
          <a:bodyPr/>
          <a:lstStyle>
            <a:lvl1pPr>
              <a:defRPr/>
            </a:lvl1pPr>
          </a:lstStyle>
          <a:p>
            <a:pPr>
              <a:defRPr/>
            </a:pPr>
            <a:fld id="{BC78083C-6450-451A-AC24-7F60189BB12E}" type="datetime1">
              <a:rPr lang="en-US" smtClean="0"/>
              <a:t>11/20/2018</a:t>
            </a:fld>
            <a:endParaRPr lang="sr-Latn-R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sr-Latn-RS" dirty="0"/>
          </a:p>
        </p:txBody>
      </p:sp>
    </p:spTree>
    <p:extLst>
      <p:ext uri="{BB962C8B-B14F-4D97-AF65-F5344CB8AC3E}">
        <p14:creationId xmlns:p14="http://schemas.microsoft.com/office/powerpoint/2010/main" val="19602934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Kliknite da biste uredili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r-HR" smtClean="0"/>
              <a:t>Kliknite da biste uredili stil podnaslova matrice</a:t>
            </a:r>
            <a:endParaRPr lang="hr-HR"/>
          </a:p>
        </p:txBody>
      </p:sp>
      <p:sp>
        <p:nvSpPr>
          <p:cNvPr id="4" name="Rectangle 4"/>
          <p:cNvSpPr>
            <a:spLocks noGrp="1" noChangeArrowheads="1"/>
          </p:cNvSpPr>
          <p:nvPr>
            <p:ph type="dt" sz="half" idx="10"/>
          </p:nvPr>
        </p:nvSpPr>
        <p:spPr/>
        <p:txBody>
          <a:bodyPr/>
          <a:lstStyle>
            <a:lvl1pPr>
              <a:defRPr>
                <a:cs typeface="+mn-cs"/>
              </a:defRPr>
            </a:lvl1pPr>
          </a:lstStyle>
          <a:p>
            <a:pPr>
              <a:defRPr/>
            </a:pPr>
            <a:fld id="{02E9DDE1-1F36-4EF3-8972-ADD24A1080E1}" type="datetime1">
              <a:rPr lang="en-US" smtClean="0"/>
              <a:t>11/20/2018</a:t>
            </a:fld>
            <a:endParaRPr lang="hr-HR"/>
          </a:p>
        </p:txBody>
      </p:sp>
      <p:sp>
        <p:nvSpPr>
          <p:cNvPr id="5" name="Rectangle 5"/>
          <p:cNvSpPr>
            <a:spLocks noGrp="1" noChangeArrowheads="1"/>
          </p:cNvSpPr>
          <p:nvPr>
            <p:ph type="ftr" sz="quarter" idx="11"/>
          </p:nvPr>
        </p:nvSpPr>
        <p:spPr/>
        <p:txBody>
          <a:bodyPr/>
          <a:lstStyle>
            <a:lvl1pPr>
              <a:defRPr>
                <a:cs typeface="+mn-cs"/>
              </a:defRPr>
            </a:lvl1pPr>
          </a:lstStyle>
          <a:p>
            <a:pPr>
              <a:defRPr/>
            </a:pPr>
            <a:endParaRPr lang="hr-HR"/>
          </a:p>
        </p:txBody>
      </p:sp>
      <p:sp>
        <p:nvSpPr>
          <p:cNvPr id="6" name="Rectangle 6"/>
          <p:cNvSpPr>
            <a:spLocks noGrp="1" noChangeArrowheads="1"/>
          </p:cNvSpPr>
          <p:nvPr>
            <p:ph type="sldNum" sz="quarter" idx="12"/>
          </p:nvPr>
        </p:nvSpPr>
        <p:spPr/>
        <p:txBody>
          <a:bodyPr/>
          <a:lstStyle>
            <a:lvl1pPr>
              <a:defRPr>
                <a:cs typeface="+mn-cs"/>
              </a:defRPr>
            </a:lvl1pPr>
          </a:lstStyle>
          <a:p>
            <a:pPr>
              <a:defRPr/>
            </a:pPr>
            <a:fld id="{C4409B48-37E6-4159-BBED-6C79F99C163A}" type="slidenum">
              <a:rPr lang="hr-HR"/>
              <a:pPr>
                <a:defRPr/>
              </a:pPr>
              <a:t>‹Nr.›</a:t>
            </a:fld>
            <a:endParaRPr lang="hr-HR"/>
          </a:p>
        </p:txBody>
      </p:sp>
    </p:spTree>
    <p:extLst>
      <p:ext uri="{BB962C8B-B14F-4D97-AF65-F5344CB8AC3E}">
        <p14:creationId xmlns:p14="http://schemas.microsoft.com/office/powerpoint/2010/main" val="40536063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p:txBody>
          <a:bodyPr/>
          <a:lstStyle>
            <a:lvl1pPr>
              <a:defRPr>
                <a:cs typeface="+mn-cs"/>
              </a:defRPr>
            </a:lvl1pPr>
          </a:lstStyle>
          <a:p>
            <a:pPr>
              <a:defRPr/>
            </a:pPr>
            <a:fld id="{C3A17964-6E3B-4FD6-B5BA-C91F960DDFA0}" type="datetime1">
              <a:rPr lang="en-US" smtClean="0"/>
              <a:t>11/20/2018</a:t>
            </a:fld>
            <a:endParaRPr lang="hr-HR"/>
          </a:p>
        </p:txBody>
      </p:sp>
      <p:sp>
        <p:nvSpPr>
          <p:cNvPr id="5" name="Rectangle 5"/>
          <p:cNvSpPr>
            <a:spLocks noGrp="1" noChangeArrowheads="1"/>
          </p:cNvSpPr>
          <p:nvPr>
            <p:ph type="ftr" sz="quarter" idx="11"/>
          </p:nvPr>
        </p:nvSpPr>
        <p:spPr/>
        <p:txBody>
          <a:bodyPr/>
          <a:lstStyle>
            <a:lvl1pPr>
              <a:defRPr>
                <a:cs typeface="+mn-cs"/>
              </a:defRPr>
            </a:lvl1pPr>
          </a:lstStyle>
          <a:p>
            <a:pPr>
              <a:defRPr/>
            </a:pPr>
            <a:endParaRPr lang="hr-HR"/>
          </a:p>
        </p:txBody>
      </p:sp>
      <p:sp>
        <p:nvSpPr>
          <p:cNvPr id="6" name="Rectangle 6"/>
          <p:cNvSpPr>
            <a:spLocks noGrp="1" noChangeArrowheads="1"/>
          </p:cNvSpPr>
          <p:nvPr>
            <p:ph type="sldNum" sz="quarter" idx="12"/>
          </p:nvPr>
        </p:nvSpPr>
        <p:spPr/>
        <p:txBody>
          <a:bodyPr/>
          <a:lstStyle>
            <a:lvl1pPr>
              <a:defRPr>
                <a:cs typeface="+mn-cs"/>
              </a:defRPr>
            </a:lvl1pPr>
          </a:lstStyle>
          <a:p>
            <a:pPr>
              <a:defRPr/>
            </a:pPr>
            <a:fld id="{8DFBE095-8794-47F7-B32C-BC479208E65D}" type="slidenum">
              <a:rPr lang="hr-HR"/>
              <a:pPr>
                <a:defRPr/>
              </a:pPr>
              <a:t>‹Nr.›</a:t>
            </a:fld>
            <a:endParaRPr lang="hr-HR"/>
          </a:p>
        </p:txBody>
      </p:sp>
    </p:spTree>
    <p:extLst>
      <p:ext uri="{BB962C8B-B14F-4D97-AF65-F5344CB8AC3E}">
        <p14:creationId xmlns:p14="http://schemas.microsoft.com/office/powerpoint/2010/main" val="3101514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ctangle 4"/>
          <p:cNvSpPr>
            <a:spLocks noGrp="1" noChangeArrowheads="1"/>
          </p:cNvSpPr>
          <p:nvPr>
            <p:ph type="dt" sz="half" idx="10"/>
          </p:nvPr>
        </p:nvSpPr>
        <p:spPr>
          <a:ln/>
        </p:spPr>
        <p:txBody>
          <a:bodyPr/>
          <a:lstStyle>
            <a:lvl1pPr>
              <a:defRPr/>
            </a:lvl1pPr>
          </a:lstStyle>
          <a:p>
            <a:pPr>
              <a:defRPr/>
            </a:pPr>
            <a:fld id="{0200B32B-25D4-414A-8F4F-0981DBC8430C}" type="datetime1">
              <a:rPr lang="en-US" smtClean="0"/>
              <a:t>11/20/2018</a:t>
            </a:fld>
            <a:endParaRPr lang="hr-HR"/>
          </a:p>
        </p:txBody>
      </p:sp>
      <p:sp>
        <p:nvSpPr>
          <p:cNvPr id="8" name="Rectangle 5"/>
          <p:cNvSpPr>
            <a:spLocks noGrp="1" noChangeArrowheads="1"/>
          </p:cNvSpPr>
          <p:nvPr>
            <p:ph type="ftr" sz="quarter" idx="11"/>
          </p:nvPr>
        </p:nvSpPr>
        <p:spPr>
          <a:ln/>
        </p:spPr>
        <p:txBody>
          <a:bodyPr/>
          <a:lstStyle>
            <a:lvl1pPr>
              <a:defRPr/>
            </a:lvl1pPr>
          </a:lstStyle>
          <a:p>
            <a:pPr>
              <a:defRPr/>
            </a:pPr>
            <a:endParaRPr lang="hr-HR"/>
          </a:p>
        </p:txBody>
      </p:sp>
      <p:sp>
        <p:nvSpPr>
          <p:cNvPr id="9" name="Rectangle 6"/>
          <p:cNvSpPr>
            <a:spLocks noGrp="1" noChangeArrowheads="1"/>
          </p:cNvSpPr>
          <p:nvPr>
            <p:ph type="sldNum" sz="quarter" idx="12"/>
          </p:nvPr>
        </p:nvSpPr>
        <p:spPr>
          <a:ln/>
        </p:spPr>
        <p:txBody>
          <a:bodyPr/>
          <a:lstStyle>
            <a:lvl1pPr>
              <a:defRPr/>
            </a:lvl1pPr>
          </a:lstStyle>
          <a:p>
            <a:pPr>
              <a:defRPr/>
            </a:pPr>
            <a:fld id="{C3FE721D-FBD9-42A1-A748-6E48188853AD}" type="slidenum">
              <a:rPr lang="hr-HR"/>
              <a:pPr>
                <a:defRPr/>
              </a:pPr>
              <a:t>‹Nr.›</a:t>
            </a:fld>
            <a:endParaRPr lang="hr-H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smtClean="0"/>
              <a:t>Kliknite da biste uredili stilove teksta matrice</a:t>
            </a:r>
          </a:p>
        </p:txBody>
      </p:sp>
      <p:sp>
        <p:nvSpPr>
          <p:cNvPr id="4" name="Rectangle 4"/>
          <p:cNvSpPr>
            <a:spLocks noGrp="1" noChangeArrowheads="1"/>
          </p:cNvSpPr>
          <p:nvPr>
            <p:ph type="dt" sz="half" idx="10"/>
          </p:nvPr>
        </p:nvSpPr>
        <p:spPr/>
        <p:txBody>
          <a:bodyPr/>
          <a:lstStyle>
            <a:lvl1pPr>
              <a:defRPr>
                <a:cs typeface="+mn-cs"/>
              </a:defRPr>
            </a:lvl1pPr>
          </a:lstStyle>
          <a:p>
            <a:pPr>
              <a:defRPr/>
            </a:pPr>
            <a:fld id="{228E58DE-4F86-4E2F-9C70-1F4FFE4C21AF}" type="datetime1">
              <a:rPr lang="en-US" smtClean="0"/>
              <a:t>11/20/2018</a:t>
            </a:fld>
            <a:endParaRPr lang="hr-HR"/>
          </a:p>
        </p:txBody>
      </p:sp>
      <p:sp>
        <p:nvSpPr>
          <p:cNvPr id="5" name="Rectangle 5"/>
          <p:cNvSpPr>
            <a:spLocks noGrp="1" noChangeArrowheads="1"/>
          </p:cNvSpPr>
          <p:nvPr>
            <p:ph type="ftr" sz="quarter" idx="11"/>
          </p:nvPr>
        </p:nvSpPr>
        <p:spPr/>
        <p:txBody>
          <a:bodyPr/>
          <a:lstStyle>
            <a:lvl1pPr>
              <a:defRPr>
                <a:cs typeface="+mn-cs"/>
              </a:defRPr>
            </a:lvl1pPr>
          </a:lstStyle>
          <a:p>
            <a:pPr>
              <a:defRPr/>
            </a:pPr>
            <a:endParaRPr lang="hr-HR"/>
          </a:p>
        </p:txBody>
      </p:sp>
      <p:sp>
        <p:nvSpPr>
          <p:cNvPr id="6" name="Rectangle 6"/>
          <p:cNvSpPr>
            <a:spLocks noGrp="1" noChangeArrowheads="1"/>
          </p:cNvSpPr>
          <p:nvPr>
            <p:ph type="sldNum" sz="quarter" idx="12"/>
          </p:nvPr>
        </p:nvSpPr>
        <p:spPr/>
        <p:txBody>
          <a:bodyPr/>
          <a:lstStyle>
            <a:lvl1pPr>
              <a:defRPr>
                <a:cs typeface="+mn-cs"/>
              </a:defRPr>
            </a:lvl1pPr>
          </a:lstStyle>
          <a:p>
            <a:pPr>
              <a:defRPr/>
            </a:pPr>
            <a:fld id="{C8D7611E-1FAF-402C-92F8-4F5C35C993ED}" type="slidenum">
              <a:rPr lang="hr-HR"/>
              <a:pPr>
                <a:defRPr/>
              </a:pPr>
              <a:t>‹Nr.›</a:t>
            </a:fld>
            <a:endParaRPr lang="hr-HR"/>
          </a:p>
        </p:txBody>
      </p:sp>
    </p:spTree>
    <p:extLst>
      <p:ext uri="{BB962C8B-B14F-4D97-AF65-F5344CB8AC3E}">
        <p14:creationId xmlns:p14="http://schemas.microsoft.com/office/powerpoint/2010/main" val="23312112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ctangle 4"/>
          <p:cNvSpPr>
            <a:spLocks noGrp="1" noChangeArrowheads="1"/>
          </p:cNvSpPr>
          <p:nvPr>
            <p:ph type="dt" sz="half" idx="10"/>
          </p:nvPr>
        </p:nvSpPr>
        <p:spPr/>
        <p:txBody>
          <a:bodyPr/>
          <a:lstStyle>
            <a:lvl1pPr>
              <a:defRPr>
                <a:cs typeface="+mn-cs"/>
              </a:defRPr>
            </a:lvl1pPr>
          </a:lstStyle>
          <a:p>
            <a:pPr>
              <a:defRPr/>
            </a:pPr>
            <a:fld id="{3F639A69-0595-4350-A053-A597A09A7074}" type="datetime1">
              <a:rPr lang="en-US" smtClean="0"/>
              <a:t>11/20/2018</a:t>
            </a:fld>
            <a:endParaRPr lang="hr-HR"/>
          </a:p>
        </p:txBody>
      </p:sp>
      <p:sp>
        <p:nvSpPr>
          <p:cNvPr id="6" name="Rectangle 5"/>
          <p:cNvSpPr>
            <a:spLocks noGrp="1" noChangeArrowheads="1"/>
          </p:cNvSpPr>
          <p:nvPr>
            <p:ph type="ftr" sz="quarter" idx="11"/>
          </p:nvPr>
        </p:nvSpPr>
        <p:spPr/>
        <p:txBody>
          <a:bodyPr/>
          <a:lstStyle>
            <a:lvl1pPr>
              <a:defRPr>
                <a:cs typeface="+mn-cs"/>
              </a:defRPr>
            </a:lvl1pPr>
          </a:lstStyle>
          <a:p>
            <a:pPr>
              <a:defRPr/>
            </a:pPr>
            <a:endParaRPr lang="hr-HR"/>
          </a:p>
        </p:txBody>
      </p:sp>
      <p:sp>
        <p:nvSpPr>
          <p:cNvPr id="7" name="Rectangle 6"/>
          <p:cNvSpPr>
            <a:spLocks noGrp="1" noChangeArrowheads="1"/>
          </p:cNvSpPr>
          <p:nvPr>
            <p:ph type="sldNum" sz="quarter" idx="12"/>
          </p:nvPr>
        </p:nvSpPr>
        <p:spPr/>
        <p:txBody>
          <a:bodyPr/>
          <a:lstStyle>
            <a:lvl1pPr>
              <a:defRPr>
                <a:cs typeface="+mn-cs"/>
              </a:defRPr>
            </a:lvl1pPr>
          </a:lstStyle>
          <a:p>
            <a:pPr>
              <a:defRPr/>
            </a:pPr>
            <a:fld id="{EDF74D72-B51A-4757-9700-BE443ECED85E}" type="slidenum">
              <a:rPr lang="hr-HR"/>
              <a:pPr>
                <a:defRPr/>
              </a:pPr>
              <a:t>‹Nr.›</a:t>
            </a:fld>
            <a:endParaRPr lang="hr-HR"/>
          </a:p>
        </p:txBody>
      </p:sp>
    </p:spTree>
    <p:extLst>
      <p:ext uri="{BB962C8B-B14F-4D97-AF65-F5344CB8AC3E}">
        <p14:creationId xmlns:p14="http://schemas.microsoft.com/office/powerpoint/2010/main" val="27034663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ctangle 4"/>
          <p:cNvSpPr>
            <a:spLocks noGrp="1" noChangeArrowheads="1"/>
          </p:cNvSpPr>
          <p:nvPr>
            <p:ph type="dt" sz="half" idx="10"/>
          </p:nvPr>
        </p:nvSpPr>
        <p:spPr/>
        <p:txBody>
          <a:bodyPr/>
          <a:lstStyle>
            <a:lvl1pPr>
              <a:defRPr>
                <a:cs typeface="+mn-cs"/>
              </a:defRPr>
            </a:lvl1pPr>
          </a:lstStyle>
          <a:p>
            <a:pPr>
              <a:defRPr/>
            </a:pPr>
            <a:fld id="{E5F6B55F-833F-47AB-8993-161628189DA6}" type="datetime1">
              <a:rPr lang="en-US" smtClean="0"/>
              <a:t>11/20/2018</a:t>
            </a:fld>
            <a:endParaRPr lang="hr-HR"/>
          </a:p>
        </p:txBody>
      </p:sp>
      <p:sp>
        <p:nvSpPr>
          <p:cNvPr id="8" name="Rectangle 5"/>
          <p:cNvSpPr>
            <a:spLocks noGrp="1" noChangeArrowheads="1"/>
          </p:cNvSpPr>
          <p:nvPr>
            <p:ph type="ftr" sz="quarter" idx="11"/>
          </p:nvPr>
        </p:nvSpPr>
        <p:spPr/>
        <p:txBody>
          <a:bodyPr/>
          <a:lstStyle>
            <a:lvl1pPr>
              <a:defRPr>
                <a:cs typeface="+mn-cs"/>
              </a:defRPr>
            </a:lvl1pPr>
          </a:lstStyle>
          <a:p>
            <a:pPr>
              <a:defRPr/>
            </a:pPr>
            <a:endParaRPr lang="hr-HR"/>
          </a:p>
        </p:txBody>
      </p:sp>
      <p:sp>
        <p:nvSpPr>
          <p:cNvPr id="9" name="Rectangle 6"/>
          <p:cNvSpPr>
            <a:spLocks noGrp="1" noChangeArrowheads="1"/>
          </p:cNvSpPr>
          <p:nvPr>
            <p:ph type="sldNum" sz="quarter" idx="12"/>
          </p:nvPr>
        </p:nvSpPr>
        <p:spPr/>
        <p:txBody>
          <a:bodyPr/>
          <a:lstStyle>
            <a:lvl1pPr>
              <a:defRPr>
                <a:cs typeface="+mn-cs"/>
              </a:defRPr>
            </a:lvl1pPr>
          </a:lstStyle>
          <a:p>
            <a:pPr>
              <a:defRPr/>
            </a:pPr>
            <a:fld id="{F1095460-32A9-49BC-B184-B147A5ABD5EC}" type="slidenum">
              <a:rPr lang="hr-HR"/>
              <a:pPr>
                <a:defRPr/>
              </a:pPr>
              <a:t>‹Nr.›</a:t>
            </a:fld>
            <a:endParaRPr lang="hr-HR"/>
          </a:p>
        </p:txBody>
      </p:sp>
    </p:spTree>
    <p:extLst>
      <p:ext uri="{BB962C8B-B14F-4D97-AF65-F5344CB8AC3E}">
        <p14:creationId xmlns:p14="http://schemas.microsoft.com/office/powerpoint/2010/main" val="17373735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ctangle 4"/>
          <p:cNvSpPr>
            <a:spLocks noGrp="1" noChangeArrowheads="1"/>
          </p:cNvSpPr>
          <p:nvPr>
            <p:ph type="dt" sz="half" idx="10"/>
          </p:nvPr>
        </p:nvSpPr>
        <p:spPr/>
        <p:txBody>
          <a:bodyPr/>
          <a:lstStyle>
            <a:lvl1pPr>
              <a:defRPr>
                <a:cs typeface="+mn-cs"/>
              </a:defRPr>
            </a:lvl1pPr>
          </a:lstStyle>
          <a:p>
            <a:pPr>
              <a:defRPr/>
            </a:pPr>
            <a:fld id="{E3BF7FA7-7B16-4735-906D-11AA18B35BE4}" type="datetime1">
              <a:rPr lang="en-US" smtClean="0"/>
              <a:t>11/20/2018</a:t>
            </a:fld>
            <a:endParaRPr lang="hr-HR"/>
          </a:p>
        </p:txBody>
      </p:sp>
      <p:sp>
        <p:nvSpPr>
          <p:cNvPr id="4" name="Rectangle 5"/>
          <p:cNvSpPr>
            <a:spLocks noGrp="1" noChangeArrowheads="1"/>
          </p:cNvSpPr>
          <p:nvPr>
            <p:ph type="ftr" sz="quarter" idx="11"/>
          </p:nvPr>
        </p:nvSpPr>
        <p:spPr/>
        <p:txBody>
          <a:bodyPr/>
          <a:lstStyle>
            <a:lvl1pPr>
              <a:defRPr>
                <a:cs typeface="+mn-cs"/>
              </a:defRPr>
            </a:lvl1pPr>
          </a:lstStyle>
          <a:p>
            <a:pPr>
              <a:defRPr/>
            </a:pPr>
            <a:endParaRPr lang="hr-HR"/>
          </a:p>
        </p:txBody>
      </p:sp>
      <p:sp>
        <p:nvSpPr>
          <p:cNvPr id="5" name="Rectangle 6"/>
          <p:cNvSpPr>
            <a:spLocks noGrp="1" noChangeArrowheads="1"/>
          </p:cNvSpPr>
          <p:nvPr>
            <p:ph type="sldNum" sz="quarter" idx="12"/>
          </p:nvPr>
        </p:nvSpPr>
        <p:spPr/>
        <p:txBody>
          <a:bodyPr/>
          <a:lstStyle>
            <a:lvl1pPr>
              <a:defRPr>
                <a:cs typeface="+mn-cs"/>
              </a:defRPr>
            </a:lvl1pPr>
          </a:lstStyle>
          <a:p>
            <a:pPr>
              <a:defRPr/>
            </a:pPr>
            <a:fld id="{484891DD-1A1E-4480-BAB3-40E149A69FEA}" type="slidenum">
              <a:rPr lang="hr-HR"/>
              <a:pPr>
                <a:defRPr/>
              </a:pPr>
              <a:t>‹Nr.›</a:t>
            </a:fld>
            <a:endParaRPr lang="hr-HR"/>
          </a:p>
        </p:txBody>
      </p:sp>
    </p:spTree>
    <p:extLst>
      <p:ext uri="{BB962C8B-B14F-4D97-AF65-F5344CB8AC3E}">
        <p14:creationId xmlns:p14="http://schemas.microsoft.com/office/powerpoint/2010/main" val="32178133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mn-cs"/>
              </a:defRPr>
            </a:lvl1pPr>
          </a:lstStyle>
          <a:p>
            <a:pPr>
              <a:defRPr/>
            </a:pPr>
            <a:fld id="{7D9AE595-E9CA-46B8-B703-528873FFB7A7}" type="datetime1">
              <a:rPr lang="en-US" smtClean="0"/>
              <a:t>11/20/2018</a:t>
            </a:fld>
            <a:endParaRPr lang="hr-HR"/>
          </a:p>
        </p:txBody>
      </p:sp>
      <p:sp>
        <p:nvSpPr>
          <p:cNvPr id="3" name="Rectangle 5"/>
          <p:cNvSpPr>
            <a:spLocks noGrp="1" noChangeArrowheads="1"/>
          </p:cNvSpPr>
          <p:nvPr>
            <p:ph type="ftr" sz="quarter" idx="11"/>
          </p:nvPr>
        </p:nvSpPr>
        <p:spPr/>
        <p:txBody>
          <a:bodyPr/>
          <a:lstStyle>
            <a:lvl1pPr>
              <a:defRPr>
                <a:cs typeface="+mn-cs"/>
              </a:defRPr>
            </a:lvl1pPr>
          </a:lstStyle>
          <a:p>
            <a:pPr>
              <a:defRPr/>
            </a:pPr>
            <a:endParaRPr lang="hr-HR"/>
          </a:p>
        </p:txBody>
      </p:sp>
      <p:sp>
        <p:nvSpPr>
          <p:cNvPr id="4" name="Rectangle 6"/>
          <p:cNvSpPr>
            <a:spLocks noGrp="1" noChangeArrowheads="1"/>
          </p:cNvSpPr>
          <p:nvPr>
            <p:ph type="sldNum" sz="quarter" idx="12"/>
          </p:nvPr>
        </p:nvSpPr>
        <p:spPr/>
        <p:txBody>
          <a:bodyPr/>
          <a:lstStyle>
            <a:lvl1pPr>
              <a:defRPr>
                <a:cs typeface="+mn-cs"/>
              </a:defRPr>
            </a:lvl1pPr>
          </a:lstStyle>
          <a:p>
            <a:pPr>
              <a:defRPr/>
            </a:pPr>
            <a:fld id="{92EBA357-2D09-4FBD-8CF1-3AD7E2DBB7CB}" type="slidenum">
              <a:rPr lang="hr-HR"/>
              <a:pPr>
                <a:defRPr/>
              </a:pPr>
              <a:t>‹Nr.›</a:t>
            </a:fld>
            <a:endParaRPr lang="hr-HR"/>
          </a:p>
        </p:txBody>
      </p:sp>
    </p:spTree>
    <p:extLst>
      <p:ext uri="{BB962C8B-B14F-4D97-AF65-F5344CB8AC3E}">
        <p14:creationId xmlns:p14="http://schemas.microsoft.com/office/powerpoint/2010/main" val="4981042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ctangle 4"/>
          <p:cNvSpPr>
            <a:spLocks noGrp="1" noChangeArrowheads="1"/>
          </p:cNvSpPr>
          <p:nvPr>
            <p:ph type="dt" sz="half" idx="10"/>
          </p:nvPr>
        </p:nvSpPr>
        <p:spPr/>
        <p:txBody>
          <a:bodyPr/>
          <a:lstStyle>
            <a:lvl1pPr>
              <a:defRPr>
                <a:cs typeface="+mn-cs"/>
              </a:defRPr>
            </a:lvl1pPr>
          </a:lstStyle>
          <a:p>
            <a:pPr>
              <a:defRPr/>
            </a:pPr>
            <a:fld id="{6F197754-B02B-433C-B25F-9BBE6F2719B3}" type="datetime1">
              <a:rPr lang="en-US" smtClean="0"/>
              <a:t>11/20/2018</a:t>
            </a:fld>
            <a:endParaRPr lang="hr-HR"/>
          </a:p>
        </p:txBody>
      </p:sp>
      <p:sp>
        <p:nvSpPr>
          <p:cNvPr id="6" name="Rectangle 5"/>
          <p:cNvSpPr>
            <a:spLocks noGrp="1" noChangeArrowheads="1"/>
          </p:cNvSpPr>
          <p:nvPr>
            <p:ph type="ftr" sz="quarter" idx="11"/>
          </p:nvPr>
        </p:nvSpPr>
        <p:spPr/>
        <p:txBody>
          <a:bodyPr/>
          <a:lstStyle>
            <a:lvl1pPr>
              <a:defRPr>
                <a:cs typeface="+mn-cs"/>
              </a:defRPr>
            </a:lvl1pPr>
          </a:lstStyle>
          <a:p>
            <a:pPr>
              <a:defRPr/>
            </a:pPr>
            <a:endParaRPr lang="hr-HR"/>
          </a:p>
        </p:txBody>
      </p:sp>
      <p:sp>
        <p:nvSpPr>
          <p:cNvPr id="7" name="Rectangle 6"/>
          <p:cNvSpPr>
            <a:spLocks noGrp="1" noChangeArrowheads="1"/>
          </p:cNvSpPr>
          <p:nvPr>
            <p:ph type="sldNum" sz="quarter" idx="12"/>
          </p:nvPr>
        </p:nvSpPr>
        <p:spPr/>
        <p:txBody>
          <a:bodyPr/>
          <a:lstStyle>
            <a:lvl1pPr>
              <a:defRPr>
                <a:cs typeface="+mn-cs"/>
              </a:defRPr>
            </a:lvl1pPr>
          </a:lstStyle>
          <a:p>
            <a:pPr>
              <a:defRPr/>
            </a:pPr>
            <a:fld id="{056E77E0-1A5D-4C72-B648-723EDE49A47D}" type="slidenum">
              <a:rPr lang="hr-HR"/>
              <a:pPr>
                <a:defRPr/>
              </a:pPr>
              <a:t>‹Nr.›</a:t>
            </a:fld>
            <a:endParaRPr lang="hr-HR"/>
          </a:p>
        </p:txBody>
      </p:sp>
    </p:spTree>
    <p:extLst>
      <p:ext uri="{BB962C8B-B14F-4D97-AF65-F5344CB8AC3E}">
        <p14:creationId xmlns:p14="http://schemas.microsoft.com/office/powerpoint/2010/main" val="12802287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smtClean="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ctangle 4"/>
          <p:cNvSpPr>
            <a:spLocks noGrp="1" noChangeArrowheads="1"/>
          </p:cNvSpPr>
          <p:nvPr>
            <p:ph type="dt" sz="half" idx="10"/>
          </p:nvPr>
        </p:nvSpPr>
        <p:spPr/>
        <p:txBody>
          <a:bodyPr/>
          <a:lstStyle>
            <a:lvl1pPr>
              <a:defRPr>
                <a:cs typeface="+mn-cs"/>
              </a:defRPr>
            </a:lvl1pPr>
          </a:lstStyle>
          <a:p>
            <a:pPr>
              <a:defRPr/>
            </a:pPr>
            <a:fld id="{546E6401-02BC-4EC8-9BDA-29EF4D1433DE}" type="datetime1">
              <a:rPr lang="en-US" smtClean="0"/>
              <a:t>11/20/2018</a:t>
            </a:fld>
            <a:endParaRPr lang="hr-HR"/>
          </a:p>
        </p:txBody>
      </p:sp>
      <p:sp>
        <p:nvSpPr>
          <p:cNvPr id="6" name="Rectangle 5"/>
          <p:cNvSpPr>
            <a:spLocks noGrp="1" noChangeArrowheads="1"/>
          </p:cNvSpPr>
          <p:nvPr>
            <p:ph type="ftr" sz="quarter" idx="11"/>
          </p:nvPr>
        </p:nvSpPr>
        <p:spPr/>
        <p:txBody>
          <a:bodyPr/>
          <a:lstStyle>
            <a:lvl1pPr>
              <a:defRPr>
                <a:cs typeface="+mn-cs"/>
              </a:defRPr>
            </a:lvl1pPr>
          </a:lstStyle>
          <a:p>
            <a:pPr>
              <a:defRPr/>
            </a:pPr>
            <a:endParaRPr lang="hr-HR"/>
          </a:p>
        </p:txBody>
      </p:sp>
      <p:sp>
        <p:nvSpPr>
          <p:cNvPr id="7" name="Rectangle 6"/>
          <p:cNvSpPr>
            <a:spLocks noGrp="1" noChangeArrowheads="1"/>
          </p:cNvSpPr>
          <p:nvPr>
            <p:ph type="sldNum" sz="quarter" idx="12"/>
          </p:nvPr>
        </p:nvSpPr>
        <p:spPr/>
        <p:txBody>
          <a:bodyPr/>
          <a:lstStyle>
            <a:lvl1pPr>
              <a:defRPr>
                <a:cs typeface="+mn-cs"/>
              </a:defRPr>
            </a:lvl1pPr>
          </a:lstStyle>
          <a:p>
            <a:pPr>
              <a:defRPr/>
            </a:pPr>
            <a:fld id="{8BE3717C-029F-4CAF-AAD2-7C40DF2C0FED}" type="slidenum">
              <a:rPr lang="hr-HR"/>
              <a:pPr>
                <a:defRPr/>
              </a:pPr>
              <a:t>‹Nr.›</a:t>
            </a:fld>
            <a:endParaRPr lang="hr-HR"/>
          </a:p>
        </p:txBody>
      </p:sp>
    </p:spTree>
    <p:extLst>
      <p:ext uri="{BB962C8B-B14F-4D97-AF65-F5344CB8AC3E}">
        <p14:creationId xmlns:p14="http://schemas.microsoft.com/office/powerpoint/2010/main" val="16786072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p:txBody>
          <a:bodyPr/>
          <a:lstStyle>
            <a:lvl1pPr>
              <a:defRPr>
                <a:cs typeface="+mn-cs"/>
              </a:defRPr>
            </a:lvl1pPr>
          </a:lstStyle>
          <a:p>
            <a:pPr>
              <a:defRPr/>
            </a:pPr>
            <a:fld id="{657F07DC-1049-4BBB-8EC2-857FB1E921D1}" type="datetime1">
              <a:rPr lang="en-US" smtClean="0"/>
              <a:t>11/20/2018</a:t>
            </a:fld>
            <a:endParaRPr lang="hr-HR"/>
          </a:p>
        </p:txBody>
      </p:sp>
      <p:sp>
        <p:nvSpPr>
          <p:cNvPr id="5" name="Rectangle 5"/>
          <p:cNvSpPr>
            <a:spLocks noGrp="1" noChangeArrowheads="1"/>
          </p:cNvSpPr>
          <p:nvPr>
            <p:ph type="ftr" sz="quarter" idx="11"/>
          </p:nvPr>
        </p:nvSpPr>
        <p:spPr/>
        <p:txBody>
          <a:bodyPr/>
          <a:lstStyle>
            <a:lvl1pPr>
              <a:defRPr>
                <a:cs typeface="+mn-cs"/>
              </a:defRPr>
            </a:lvl1pPr>
          </a:lstStyle>
          <a:p>
            <a:pPr>
              <a:defRPr/>
            </a:pPr>
            <a:endParaRPr lang="hr-HR"/>
          </a:p>
        </p:txBody>
      </p:sp>
      <p:sp>
        <p:nvSpPr>
          <p:cNvPr id="6" name="Rectangle 6"/>
          <p:cNvSpPr>
            <a:spLocks noGrp="1" noChangeArrowheads="1"/>
          </p:cNvSpPr>
          <p:nvPr>
            <p:ph type="sldNum" sz="quarter" idx="12"/>
          </p:nvPr>
        </p:nvSpPr>
        <p:spPr/>
        <p:txBody>
          <a:bodyPr/>
          <a:lstStyle>
            <a:lvl1pPr>
              <a:defRPr>
                <a:cs typeface="+mn-cs"/>
              </a:defRPr>
            </a:lvl1pPr>
          </a:lstStyle>
          <a:p>
            <a:pPr>
              <a:defRPr/>
            </a:pPr>
            <a:fld id="{F3B8C584-2C3D-42FB-BB44-31C09A82D6B5}" type="slidenum">
              <a:rPr lang="hr-HR"/>
              <a:pPr>
                <a:defRPr/>
              </a:pPr>
              <a:t>‹Nr.›</a:t>
            </a:fld>
            <a:endParaRPr lang="hr-HR"/>
          </a:p>
        </p:txBody>
      </p:sp>
    </p:spTree>
    <p:extLst>
      <p:ext uri="{BB962C8B-B14F-4D97-AF65-F5344CB8AC3E}">
        <p14:creationId xmlns:p14="http://schemas.microsoft.com/office/powerpoint/2010/main" val="21350039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p:txBody>
          <a:bodyPr/>
          <a:lstStyle>
            <a:lvl1pPr>
              <a:defRPr>
                <a:cs typeface="+mn-cs"/>
              </a:defRPr>
            </a:lvl1pPr>
          </a:lstStyle>
          <a:p>
            <a:pPr>
              <a:defRPr/>
            </a:pPr>
            <a:fld id="{60273D9B-FA5C-4A11-95C8-BC211F584164}" type="datetime1">
              <a:rPr lang="en-US" smtClean="0"/>
              <a:t>11/20/2018</a:t>
            </a:fld>
            <a:endParaRPr lang="hr-HR"/>
          </a:p>
        </p:txBody>
      </p:sp>
      <p:sp>
        <p:nvSpPr>
          <p:cNvPr id="5" name="Rectangle 5"/>
          <p:cNvSpPr>
            <a:spLocks noGrp="1" noChangeArrowheads="1"/>
          </p:cNvSpPr>
          <p:nvPr>
            <p:ph type="ftr" sz="quarter" idx="11"/>
          </p:nvPr>
        </p:nvSpPr>
        <p:spPr/>
        <p:txBody>
          <a:bodyPr/>
          <a:lstStyle>
            <a:lvl1pPr>
              <a:defRPr>
                <a:cs typeface="+mn-cs"/>
              </a:defRPr>
            </a:lvl1pPr>
          </a:lstStyle>
          <a:p>
            <a:pPr>
              <a:defRPr/>
            </a:pPr>
            <a:endParaRPr lang="hr-HR"/>
          </a:p>
        </p:txBody>
      </p:sp>
      <p:sp>
        <p:nvSpPr>
          <p:cNvPr id="6" name="Rectangle 6"/>
          <p:cNvSpPr>
            <a:spLocks noGrp="1" noChangeArrowheads="1"/>
          </p:cNvSpPr>
          <p:nvPr>
            <p:ph type="sldNum" sz="quarter" idx="12"/>
          </p:nvPr>
        </p:nvSpPr>
        <p:spPr/>
        <p:txBody>
          <a:bodyPr/>
          <a:lstStyle>
            <a:lvl1pPr>
              <a:defRPr>
                <a:cs typeface="+mn-cs"/>
              </a:defRPr>
            </a:lvl1pPr>
          </a:lstStyle>
          <a:p>
            <a:pPr>
              <a:defRPr/>
            </a:pPr>
            <a:fld id="{A0CA11AD-71AD-45E3-B939-56D91977C9F4}" type="slidenum">
              <a:rPr lang="hr-HR"/>
              <a:pPr>
                <a:defRPr/>
              </a:pPr>
              <a:t>‹Nr.›</a:t>
            </a:fld>
            <a:endParaRPr lang="hr-HR"/>
          </a:p>
        </p:txBody>
      </p:sp>
    </p:spTree>
    <p:extLst>
      <p:ext uri="{BB962C8B-B14F-4D97-AF65-F5344CB8AC3E}">
        <p14:creationId xmlns:p14="http://schemas.microsoft.com/office/powerpoint/2010/main" val="25192271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Sadržaj">
    <p:spTree>
      <p:nvGrpSpPr>
        <p:cNvPr id="1" name=""/>
        <p:cNvGrpSpPr/>
        <p:nvPr/>
      </p:nvGrpSpPr>
      <p:grpSpPr>
        <a:xfrm>
          <a:off x="0" y="0"/>
          <a:ext cx="0" cy="0"/>
          <a:chOff x="0" y="0"/>
          <a:chExt cx="0" cy="0"/>
        </a:xfrm>
      </p:grpSpPr>
      <p:sp>
        <p:nvSpPr>
          <p:cNvPr id="2" name="Rezervirano mjesto sadržaja 1"/>
          <p:cNvSpPr>
            <a:spLocks noGrp="1"/>
          </p:cNvSpPr>
          <p:nvPr>
            <p:ph/>
          </p:nvPr>
        </p:nvSpPr>
        <p:spPr>
          <a:xfrm>
            <a:off x="457200" y="274638"/>
            <a:ext cx="8229600" cy="5851525"/>
          </a:xfrm>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3" name="Rectangle 4"/>
          <p:cNvSpPr>
            <a:spLocks noGrp="1" noChangeArrowheads="1"/>
          </p:cNvSpPr>
          <p:nvPr>
            <p:ph type="dt" sz="half" idx="10"/>
          </p:nvPr>
        </p:nvSpPr>
        <p:spPr/>
        <p:txBody>
          <a:bodyPr/>
          <a:lstStyle>
            <a:lvl1pPr>
              <a:defRPr>
                <a:cs typeface="+mn-cs"/>
              </a:defRPr>
            </a:lvl1pPr>
          </a:lstStyle>
          <a:p>
            <a:pPr>
              <a:defRPr/>
            </a:pPr>
            <a:fld id="{6DB9EAF2-1A2C-437C-A11C-091837EBD853}" type="datetime1">
              <a:rPr lang="en-US" smtClean="0"/>
              <a:t>11/20/2018</a:t>
            </a:fld>
            <a:endParaRPr lang="hr-HR"/>
          </a:p>
        </p:txBody>
      </p:sp>
      <p:sp>
        <p:nvSpPr>
          <p:cNvPr id="4" name="Rectangle 5"/>
          <p:cNvSpPr>
            <a:spLocks noGrp="1" noChangeArrowheads="1"/>
          </p:cNvSpPr>
          <p:nvPr>
            <p:ph type="ftr" sz="quarter" idx="11"/>
          </p:nvPr>
        </p:nvSpPr>
        <p:spPr/>
        <p:txBody>
          <a:bodyPr/>
          <a:lstStyle>
            <a:lvl1pPr>
              <a:defRPr>
                <a:cs typeface="+mn-cs"/>
              </a:defRPr>
            </a:lvl1pPr>
          </a:lstStyle>
          <a:p>
            <a:pPr>
              <a:defRPr/>
            </a:pPr>
            <a:endParaRPr lang="hr-HR"/>
          </a:p>
        </p:txBody>
      </p:sp>
      <p:sp>
        <p:nvSpPr>
          <p:cNvPr id="5" name="Rectangle 6"/>
          <p:cNvSpPr>
            <a:spLocks noGrp="1" noChangeArrowheads="1"/>
          </p:cNvSpPr>
          <p:nvPr>
            <p:ph type="sldNum" sz="quarter" idx="12"/>
          </p:nvPr>
        </p:nvSpPr>
        <p:spPr/>
        <p:txBody>
          <a:bodyPr/>
          <a:lstStyle>
            <a:lvl1pPr>
              <a:defRPr>
                <a:cs typeface="+mn-cs"/>
              </a:defRPr>
            </a:lvl1pPr>
          </a:lstStyle>
          <a:p>
            <a:pPr>
              <a:defRPr/>
            </a:pPr>
            <a:fld id="{B1AD9280-8D72-401A-8AB2-A7EEF73B9CA1}" type="slidenum">
              <a:rPr lang="hr-HR"/>
              <a:pPr>
                <a:defRPr/>
              </a:pPr>
              <a:t>‹Nr.›</a:t>
            </a:fld>
            <a:endParaRPr lang="hr-HR"/>
          </a:p>
        </p:txBody>
      </p:sp>
    </p:spTree>
    <p:extLst>
      <p:ext uri="{BB962C8B-B14F-4D97-AF65-F5344CB8AC3E}">
        <p14:creationId xmlns:p14="http://schemas.microsoft.com/office/powerpoint/2010/main" val="1922998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ctangle 4"/>
          <p:cNvSpPr>
            <a:spLocks noGrp="1" noChangeArrowheads="1"/>
          </p:cNvSpPr>
          <p:nvPr>
            <p:ph type="dt" sz="half" idx="10"/>
          </p:nvPr>
        </p:nvSpPr>
        <p:spPr>
          <a:ln/>
        </p:spPr>
        <p:txBody>
          <a:bodyPr/>
          <a:lstStyle>
            <a:lvl1pPr>
              <a:defRPr/>
            </a:lvl1pPr>
          </a:lstStyle>
          <a:p>
            <a:pPr>
              <a:defRPr/>
            </a:pPr>
            <a:fld id="{B883F8EF-968E-4036-9FCD-3563CA4CEB96}" type="datetime1">
              <a:rPr lang="en-US" smtClean="0"/>
              <a:t>11/20/2018</a:t>
            </a:fld>
            <a:endParaRPr lang="hr-HR"/>
          </a:p>
        </p:txBody>
      </p:sp>
      <p:sp>
        <p:nvSpPr>
          <p:cNvPr id="4" name="Rectangle 5"/>
          <p:cNvSpPr>
            <a:spLocks noGrp="1" noChangeArrowheads="1"/>
          </p:cNvSpPr>
          <p:nvPr>
            <p:ph type="ftr" sz="quarter" idx="11"/>
          </p:nvPr>
        </p:nvSpPr>
        <p:spPr>
          <a:ln/>
        </p:spPr>
        <p:txBody>
          <a:bodyPr/>
          <a:lstStyle>
            <a:lvl1pPr>
              <a:defRPr/>
            </a:lvl1pPr>
          </a:lstStyle>
          <a:p>
            <a:pPr>
              <a:defRPr/>
            </a:pPr>
            <a:endParaRPr lang="hr-HR"/>
          </a:p>
        </p:txBody>
      </p:sp>
      <p:sp>
        <p:nvSpPr>
          <p:cNvPr id="5" name="Rectangle 6"/>
          <p:cNvSpPr>
            <a:spLocks noGrp="1" noChangeArrowheads="1"/>
          </p:cNvSpPr>
          <p:nvPr>
            <p:ph type="sldNum" sz="quarter" idx="12"/>
          </p:nvPr>
        </p:nvSpPr>
        <p:spPr>
          <a:ln/>
        </p:spPr>
        <p:txBody>
          <a:bodyPr/>
          <a:lstStyle>
            <a:lvl1pPr>
              <a:defRPr/>
            </a:lvl1pPr>
          </a:lstStyle>
          <a:p>
            <a:pPr>
              <a:defRPr/>
            </a:pPr>
            <a:fld id="{1060994A-8803-457E-A9BA-AF6279388578}" type="slidenum">
              <a:rPr lang="hr-HR"/>
              <a:pPr>
                <a:defRPr/>
              </a:pPr>
              <a:t>‹Nr.›</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02A3606-8D7A-4B97-AF10-96431CA4601D}" type="datetime1">
              <a:rPr lang="en-US" smtClean="0"/>
              <a:t>11/20/2018</a:t>
            </a:fld>
            <a:endParaRPr lang="hr-HR"/>
          </a:p>
        </p:txBody>
      </p:sp>
      <p:sp>
        <p:nvSpPr>
          <p:cNvPr id="3" name="Rectangle 5"/>
          <p:cNvSpPr>
            <a:spLocks noGrp="1" noChangeArrowheads="1"/>
          </p:cNvSpPr>
          <p:nvPr>
            <p:ph type="ftr" sz="quarter" idx="11"/>
          </p:nvPr>
        </p:nvSpPr>
        <p:spPr>
          <a:ln/>
        </p:spPr>
        <p:txBody>
          <a:bodyPr/>
          <a:lstStyle>
            <a:lvl1pPr>
              <a:defRPr/>
            </a:lvl1pPr>
          </a:lstStyle>
          <a:p>
            <a:pPr>
              <a:defRPr/>
            </a:pPr>
            <a:endParaRPr lang="hr-HR"/>
          </a:p>
        </p:txBody>
      </p:sp>
      <p:sp>
        <p:nvSpPr>
          <p:cNvPr id="4" name="Rectangle 6"/>
          <p:cNvSpPr>
            <a:spLocks noGrp="1" noChangeArrowheads="1"/>
          </p:cNvSpPr>
          <p:nvPr>
            <p:ph type="sldNum" sz="quarter" idx="12"/>
          </p:nvPr>
        </p:nvSpPr>
        <p:spPr>
          <a:ln/>
        </p:spPr>
        <p:txBody>
          <a:bodyPr/>
          <a:lstStyle>
            <a:lvl1pPr>
              <a:defRPr/>
            </a:lvl1pPr>
          </a:lstStyle>
          <a:p>
            <a:pPr>
              <a:defRPr/>
            </a:pPr>
            <a:fld id="{996BE481-1E10-40EC-A624-2333DCA5135A}" type="slidenum">
              <a:rPr lang="hr-HR"/>
              <a:pPr>
                <a:defRPr/>
              </a:pPr>
              <a:t>‹Nr.›</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ctangle 4"/>
          <p:cNvSpPr>
            <a:spLocks noGrp="1" noChangeArrowheads="1"/>
          </p:cNvSpPr>
          <p:nvPr>
            <p:ph type="dt" sz="half" idx="10"/>
          </p:nvPr>
        </p:nvSpPr>
        <p:spPr>
          <a:ln/>
        </p:spPr>
        <p:txBody>
          <a:bodyPr/>
          <a:lstStyle>
            <a:lvl1pPr>
              <a:defRPr/>
            </a:lvl1pPr>
          </a:lstStyle>
          <a:p>
            <a:pPr>
              <a:defRPr/>
            </a:pPr>
            <a:fld id="{E90826A6-50D0-409A-BFDC-21305E32F02E}" type="datetime1">
              <a:rPr lang="en-US" smtClean="0"/>
              <a:t>11/20/2018</a:t>
            </a:fld>
            <a:endParaRPr lang="hr-HR"/>
          </a:p>
        </p:txBody>
      </p:sp>
      <p:sp>
        <p:nvSpPr>
          <p:cNvPr id="6" name="Rectangle 5"/>
          <p:cNvSpPr>
            <a:spLocks noGrp="1" noChangeArrowheads="1"/>
          </p:cNvSpPr>
          <p:nvPr>
            <p:ph type="ftr" sz="quarter" idx="11"/>
          </p:nvPr>
        </p:nvSpPr>
        <p:spPr>
          <a:ln/>
        </p:spPr>
        <p:txBody>
          <a:bodyPr/>
          <a:lstStyle>
            <a:lvl1pPr>
              <a:defRPr/>
            </a:lvl1pPr>
          </a:lstStyle>
          <a:p>
            <a:pPr>
              <a:defRPr/>
            </a:pPr>
            <a:endParaRPr lang="hr-HR"/>
          </a:p>
        </p:txBody>
      </p:sp>
      <p:sp>
        <p:nvSpPr>
          <p:cNvPr id="7" name="Rectangle 6"/>
          <p:cNvSpPr>
            <a:spLocks noGrp="1" noChangeArrowheads="1"/>
          </p:cNvSpPr>
          <p:nvPr>
            <p:ph type="sldNum" sz="quarter" idx="12"/>
          </p:nvPr>
        </p:nvSpPr>
        <p:spPr>
          <a:ln/>
        </p:spPr>
        <p:txBody>
          <a:bodyPr/>
          <a:lstStyle>
            <a:lvl1pPr>
              <a:defRPr/>
            </a:lvl1pPr>
          </a:lstStyle>
          <a:p>
            <a:pPr>
              <a:defRPr/>
            </a:pPr>
            <a:fld id="{F97BE983-CAF5-4BB7-B65E-2EA64F115A8E}" type="slidenum">
              <a:rPr lang="hr-HR"/>
              <a:pPr>
                <a:defRPr/>
              </a:pPr>
              <a:t>‹Nr.›</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smtClean="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ctangle 4"/>
          <p:cNvSpPr>
            <a:spLocks noGrp="1" noChangeArrowheads="1"/>
          </p:cNvSpPr>
          <p:nvPr>
            <p:ph type="dt" sz="half" idx="10"/>
          </p:nvPr>
        </p:nvSpPr>
        <p:spPr>
          <a:ln/>
        </p:spPr>
        <p:txBody>
          <a:bodyPr/>
          <a:lstStyle>
            <a:lvl1pPr>
              <a:defRPr/>
            </a:lvl1pPr>
          </a:lstStyle>
          <a:p>
            <a:pPr>
              <a:defRPr/>
            </a:pPr>
            <a:fld id="{5C791438-A207-45C8-B00E-006C54FB5C69}" type="datetime1">
              <a:rPr lang="en-US" smtClean="0"/>
              <a:t>11/20/2018</a:t>
            </a:fld>
            <a:endParaRPr lang="hr-HR"/>
          </a:p>
        </p:txBody>
      </p:sp>
      <p:sp>
        <p:nvSpPr>
          <p:cNvPr id="6" name="Rectangle 5"/>
          <p:cNvSpPr>
            <a:spLocks noGrp="1" noChangeArrowheads="1"/>
          </p:cNvSpPr>
          <p:nvPr>
            <p:ph type="ftr" sz="quarter" idx="11"/>
          </p:nvPr>
        </p:nvSpPr>
        <p:spPr>
          <a:ln/>
        </p:spPr>
        <p:txBody>
          <a:bodyPr/>
          <a:lstStyle>
            <a:lvl1pPr>
              <a:defRPr/>
            </a:lvl1pPr>
          </a:lstStyle>
          <a:p>
            <a:pPr>
              <a:defRPr/>
            </a:pPr>
            <a:endParaRPr lang="hr-HR"/>
          </a:p>
        </p:txBody>
      </p:sp>
      <p:sp>
        <p:nvSpPr>
          <p:cNvPr id="7" name="Rectangle 6"/>
          <p:cNvSpPr>
            <a:spLocks noGrp="1" noChangeArrowheads="1"/>
          </p:cNvSpPr>
          <p:nvPr>
            <p:ph type="sldNum" sz="quarter" idx="12"/>
          </p:nvPr>
        </p:nvSpPr>
        <p:spPr>
          <a:ln/>
        </p:spPr>
        <p:txBody>
          <a:bodyPr/>
          <a:lstStyle>
            <a:lvl1pPr>
              <a:defRPr/>
            </a:lvl1pPr>
          </a:lstStyle>
          <a:p>
            <a:pPr>
              <a:defRPr/>
            </a:pPr>
            <a:fld id="{C2202FAE-69B9-4C72-B0A2-8E997D641C09}" type="slidenum">
              <a:rPr lang="hr-HR"/>
              <a:pPr>
                <a:defRPr/>
              </a:pPr>
              <a:t>‹Nr.›</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4.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5.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r-H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p>
        </p:txBody>
      </p:sp>
      <p:sp>
        <p:nvSpPr>
          <p:cNvPr id="5591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fld id="{087C2394-93E2-46E6-BF1A-AA79E687A3F0}" type="datetime1">
              <a:rPr lang="en-US" smtClean="0"/>
              <a:t>11/20/2018</a:t>
            </a:fld>
            <a:endParaRPr lang="hr-HR"/>
          </a:p>
        </p:txBody>
      </p:sp>
      <p:sp>
        <p:nvSpPr>
          <p:cNvPr id="5591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hr-HR"/>
          </a:p>
        </p:txBody>
      </p:sp>
      <p:sp>
        <p:nvSpPr>
          <p:cNvPr id="5591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8A5AD66B-C5B6-4C7F-988D-8F6FEB18FA01}" type="slidenum">
              <a:rPr lang="hr-HR"/>
              <a:pPr>
                <a:defRPr/>
              </a:pPr>
              <a:t>‹Nr.›</a:t>
            </a:fld>
            <a:endParaRPr lang="hr-HR"/>
          </a:p>
        </p:txBody>
      </p:sp>
      <p:pic>
        <p:nvPicPr>
          <p:cNvPr id="1031" name="Picture 7" descr="Dgu iz PDFa"/>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8069263" y="0"/>
            <a:ext cx="1074737" cy="717550"/>
          </a:xfrm>
          <a:prstGeom prst="rect">
            <a:avLst/>
          </a:prstGeom>
          <a:noFill/>
          <a:ln w="9525">
            <a:noFill/>
            <a:miter lim="800000"/>
            <a:headEnd/>
            <a:tailEnd/>
          </a:ln>
        </p:spPr>
      </p:pic>
      <p:sp>
        <p:nvSpPr>
          <p:cNvPr id="559112" name="AutoShape 8"/>
          <p:cNvSpPr>
            <a:spLocks noChangeArrowheads="1"/>
          </p:cNvSpPr>
          <p:nvPr/>
        </p:nvSpPr>
        <p:spPr bwMode="auto">
          <a:xfrm>
            <a:off x="539750" y="1557338"/>
            <a:ext cx="8132763" cy="71437"/>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E20000">
              <a:alpha val="80000"/>
            </a:srgbClr>
          </a:solidFill>
          <a:ln w="9525">
            <a:solidFill>
              <a:srgbClr val="F60000"/>
            </a:solidFill>
            <a:round/>
            <a:headEnd/>
            <a:tailEnd/>
          </a:ln>
        </p:spPr>
        <p:txBody>
          <a:bodyPr/>
          <a:lstStyle/>
          <a:p>
            <a:pPr>
              <a:defRPr/>
            </a:pPr>
            <a:endParaRPr lang="en-US" sz="2400" b="0">
              <a:latin typeface="Times New Roman" pitchFamily="18" charset="0"/>
            </a:endParaRPr>
          </a:p>
        </p:txBody>
      </p:sp>
      <p:sp>
        <p:nvSpPr>
          <p:cNvPr id="559113" name="Line 9"/>
          <p:cNvSpPr>
            <a:spLocks noChangeShapeType="1"/>
          </p:cNvSpPr>
          <p:nvPr/>
        </p:nvSpPr>
        <p:spPr bwMode="auto">
          <a:xfrm>
            <a:off x="468313" y="6165850"/>
            <a:ext cx="8207375" cy="0"/>
          </a:xfrm>
          <a:prstGeom prst="line">
            <a:avLst/>
          </a:prstGeom>
          <a:noFill/>
          <a:ln w="3175">
            <a:solidFill>
              <a:srgbClr val="E20000"/>
            </a:solidFill>
            <a:round/>
            <a:headEnd/>
            <a:tailEnd/>
          </a:ln>
          <a:effectLst/>
        </p:spPr>
        <p:txBody>
          <a:bodyPr/>
          <a:lstStyle/>
          <a:p>
            <a:pPr>
              <a:defRPr/>
            </a:pPr>
            <a:endParaRPr lang="hr-H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94" r:id="rId13"/>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926366"/>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p:txStyles>
    <p:titleStyle>
      <a:lvl1pPr algn="ctr" defTabSz="457200" rtl="0" eaLnBrk="0" fontAlgn="base" hangingPunct="0">
        <a:spcBef>
          <a:spcPct val="0"/>
        </a:spcBef>
        <a:spcAft>
          <a:spcPct val="0"/>
        </a:spcAft>
        <a:defRPr sz="4400" kern="1200">
          <a:solidFill>
            <a:schemeClr val="tx1"/>
          </a:solidFill>
          <a:latin typeface="Arial Narrow"/>
          <a:ea typeface="ＭＳ Ｐゴシック" pitchFamily="-97" charset="-128"/>
          <a:cs typeface="ＭＳ Ｐゴシック"/>
        </a:defRPr>
      </a:lvl1pPr>
      <a:lvl2pPr algn="ctr" defTabSz="457200" rtl="0" eaLnBrk="0" fontAlgn="base" hangingPunct="0">
        <a:spcBef>
          <a:spcPct val="0"/>
        </a:spcBef>
        <a:spcAft>
          <a:spcPct val="0"/>
        </a:spcAft>
        <a:defRPr sz="4400">
          <a:solidFill>
            <a:schemeClr val="tx1"/>
          </a:solidFill>
          <a:latin typeface="Arial Narrow" pitchFamily="-97" charset="0"/>
          <a:ea typeface="ＭＳ Ｐゴシック" pitchFamily="-97" charset="-128"/>
          <a:cs typeface="ＭＳ Ｐゴシック"/>
        </a:defRPr>
      </a:lvl2pPr>
      <a:lvl3pPr algn="ctr" defTabSz="457200" rtl="0" eaLnBrk="0" fontAlgn="base" hangingPunct="0">
        <a:spcBef>
          <a:spcPct val="0"/>
        </a:spcBef>
        <a:spcAft>
          <a:spcPct val="0"/>
        </a:spcAft>
        <a:defRPr sz="4400">
          <a:solidFill>
            <a:schemeClr val="tx1"/>
          </a:solidFill>
          <a:latin typeface="Arial Narrow" pitchFamily="-97" charset="0"/>
          <a:ea typeface="ＭＳ Ｐゴシック" pitchFamily="-97" charset="-128"/>
          <a:cs typeface="ＭＳ Ｐゴシック"/>
        </a:defRPr>
      </a:lvl3pPr>
      <a:lvl4pPr algn="ctr" defTabSz="457200" rtl="0" eaLnBrk="0" fontAlgn="base" hangingPunct="0">
        <a:spcBef>
          <a:spcPct val="0"/>
        </a:spcBef>
        <a:spcAft>
          <a:spcPct val="0"/>
        </a:spcAft>
        <a:defRPr sz="4400">
          <a:solidFill>
            <a:schemeClr val="tx1"/>
          </a:solidFill>
          <a:latin typeface="Arial Narrow" pitchFamily="-97" charset="0"/>
          <a:ea typeface="ＭＳ Ｐゴシック" pitchFamily="-97" charset="-128"/>
          <a:cs typeface="ＭＳ Ｐゴシック"/>
        </a:defRPr>
      </a:lvl4pPr>
      <a:lvl5pPr algn="ctr" defTabSz="457200" rtl="0" eaLnBrk="0" fontAlgn="base" hangingPunct="0">
        <a:spcBef>
          <a:spcPct val="0"/>
        </a:spcBef>
        <a:spcAft>
          <a:spcPct val="0"/>
        </a:spcAft>
        <a:defRPr sz="4400">
          <a:solidFill>
            <a:schemeClr val="tx1"/>
          </a:solidFill>
          <a:latin typeface="Arial Narrow" pitchFamily="-97" charset="0"/>
          <a:ea typeface="ＭＳ Ｐゴシック" pitchFamily="-97" charset="-128"/>
          <a:cs typeface="ＭＳ Ｐゴシック"/>
        </a:defRPr>
      </a:lvl5pPr>
      <a:lvl6pPr marL="457200" algn="ctr" defTabSz="457200" rtl="0" eaLnBrk="1" fontAlgn="base" hangingPunct="1">
        <a:spcBef>
          <a:spcPct val="0"/>
        </a:spcBef>
        <a:spcAft>
          <a:spcPct val="0"/>
        </a:spcAft>
        <a:defRPr sz="4400">
          <a:solidFill>
            <a:schemeClr val="tx1"/>
          </a:solidFill>
          <a:latin typeface="Arial Narrow" pitchFamily="-97" charset="0"/>
        </a:defRPr>
      </a:lvl6pPr>
      <a:lvl7pPr marL="914400" algn="ctr" defTabSz="457200" rtl="0" eaLnBrk="1" fontAlgn="base" hangingPunct="1">
        <a:spcBef>
          <a:spcPct val="0"/>
        </a:spcBef>
        <a:spcAft>
          <a:spcPct val="0"/>
        </a:spcAft>
        <a:defRPr sz="4400">
          <a:solidFill>
            <a:schemeClr val="tx1"/>
          </a:solidFill>
          <a:latin typeface="Arial Narrow" pitchFamily="-97" charset="0"/>
        </a:defRPr>
      </a:lvl7pPr>
      <a:lvl8pPr marL="1371600" algn="ctr" defTabSz="457200" rtl="0" eaLnBrk="1" fontAlgn="base" hangingPunct="1">
        <a:spcBef>
          <a:spcPct val="0"/>
        </a:spcBef>
        <a:spcAft>
          <a:spcPct val="0"/>
        </a:spcAft>
        <a:defRPr sz="4400">
          <a:solidFill>
            <a:schemeClr val="tx1"/>
          </a:solidFill>
          <a:latin typeface="Arial Narrow" pitchFamily="-97" charset="0"/>
        </a:defRPr>
      </a:lvl8pPr>
      <a:lvl9pPr marL="1828800" algn="ctr" defTabSz="457200" rtl="0" eaLnBrk="1" fontAlgn="base" hangingPunct="1">
        <a:spcBef>
          <a:spcPct val="0"/>
        </a:spcBef>
        <a:spcAft>
          <a:spcPct val="0"/>
        </a:spcAft>
        <a:defRPr sz="4400">
          <a:solidFill>
            <a:schemeClr val="tx1"/>
          </a:solidFill>
          <a:latin typeface="Arial Narrow" pitchFamily="-97"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Arial Narrow"/>
          <a:ea typeface="ＭＳ Ｐゴシック" pitchFamily="-97" charset="-128"/>
          <a:cs typeface="ＭＳ Ｐゴシック"/>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Arial Narrow"/>
          <a:ea typeface="ＭＳ Ｐゴシック" pitchFamily="-97"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Arial Narrow"/>
          <a:ea typeface="ＭＳ Ｐゴシック" pitchFamily="-97"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Narrow"/>
          <a:ea typeface="ＭＳ Ｐゴシック" pitchFamily="-97"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Narrow"/>
          <a:ea typeface="ＭＳ Ｐゴシック" pitchFamily="-97"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341313"/>
            <a:ext cx="7416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r-HR" smtClean="0"/>
              <a:t>Kliknite da biste uredili stil naslova matrice</a:t>
            </a:r>
          </a:p>
        </p:txBody>
      </p:sp>
      <p:sp>
        <p:nvSpPr>
          <p:cNvPr id="1027" name="Rectangle 3"/>
          <p:cNvSpPr>
            <a:spLocks noGrp="1" noChangeArrowheads="1"/>
          </p:cNvSpPr>
          <p:nvPr>
            <p:ph type="body" idx="1"/>
          </p:nvPr>
        </p:nvSpPr>
        <p:spPr bwMode="auto">
          <a:xfrm>
            <a:off x="1042988" y="1773238"/>
            <a:ext cx="7643812" cy="4248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F60000"/>
                </a:solidFill>
                <a:latin typeface="Arial" charset="0"/>
                <a:cs typeface="Arial" charset="0"/>
              </a:defRPr>
            </a:lvl1pPr>
          </a:lstStyle>
          <a:p>
            <a:pPr>
              <a:defRPr/>
            </a:pPr>
            <a:fld id="{F38B91AD-6073-4CAE-A4DD-F7C99662D89D}" type="datetime1">
              <a:rPr lang="en-US" altLang="sr-Latn-RS" smtClean="0"/>
              <a:t>11/20/2018</a:t>
            </a:fld>
            <a:endParaRPr lang="hr-HR" altLang="sr-Latn-RS"/>
          </a:p>
        </p:txBody>
      </p:sp>
      <p:sp>
        <p:nvSpPr>
          <p:cNvPr id="1029" name="Rectangle 5"/>
          <p:cNvSpPr>
            <a:spLocks noGrp="1" noChangeArrowheads="1"/>
          </p:cNvSpPr>
          <p:nvPr>
            <p:ph type="ftr" sz="quarter" idx="3"/>
          </p:nvPr>
        </p:nvSpPr>
        <p:spPr bwMode="auto">
          <a:xfrm>
            <a:off x="570865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60000"/>
                </a:solidFill>
                <a:latin typeface="Arial" charset="0"/>
                <a:cs typeface="Arial" charset="0"/>
              </a:defRPr>
            </a:lvl1pPr>
          </a:lstStyle>
          <a:p>
            <a:pPr>
              <a:defRPr/>
            </a:pPr>
            <a:endParaRPr lang="hr-HR" altLang="sr-Latn-RS"/>
          </a:p>
        </p:txBody>
      </p:sp>
      <p:pic>
        <p:nvPicPr>
          <p:cNvPr id="1030" name="Picture 7" descr="Dgu iz PDFa"/>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8069263" y="0"/>
            <a:ext cx="1074737" cy="717550"/>
          </a:xfrm>
          <a:prstGeom prst="rect">
            <a:avLst/>
          </a:prstGeom>
          <a:noFill/>
          <a:ln w="9525">
            <a:noFill/>
            <a:miter lim="800000"/>
            <a:headEnd/>
            <a:tailEnd/>
          </a:ln>
        </p:spPr>
      </p:pic>
      <p:sp>
        <p:nvSpPr>
          <p:cNvPr id="1031" name="AutoShape 12"/>
          <p:cNvSpPr>
            <a:spLocks noChangeArrowheads="1"/>
          </p:cNvSpPr>
          <p:nvPr/>
        </p:nvSpPr>
        <p:spPr bwMode="auto">
          <a:xfrm>
            <a:off x="539750" y="1557338"/>
            <a:ext cx="8132763" cy="714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E20000">
              <a:alpha val="79999"/>
            </a:srgbClr>
          </a:solidFill>
          <a:ln w="9525">
            <a:solidFill>
              <a:srgbClr val="F60000"/>
            </a:solidFill>
            <a:round/>
            <a:headEnd/>
            <a:tailEnd/>
          </a:ln>
        </p:spPr>
        <p:txBody>
          <a:bodyPr/>
          <a:lstStyle/>
          <a:p>
            <a:endParaRPr lang="sr-Latn-CS"/>
          </a:p>
        </p:txBody>
      </p:sp>
      <p:sp>
        <p:nvSpPr>
          <p:cNvPr id="1032" name="Line 13"/>
          <p:cNvSpPr>
            <a:spLocks noChangeShapeType="1"/>
          </p:cNvSpPr>
          <p:nvPr/>
        </p:nvSpPr>
        <p:spPr bwMode="auto">
          <a:xfrm>
            <a:off x="468313" y="6165850"/>
            <a:ext cx="8207375" cy="0"/>
          </a:xfrm>
          <a:prstGeom prst="line">
            <a:avLst/>
          </a:prstGeom>
          <a:noFill/>
          <a:ln w="3175">
            <a:solidFill>
              <a:srgbClr val="E20000"/>
            </a:solidFill>
            <a:round/>
            <a:headEnd/>
            <a:tailEnd/>
          </a:ln>
        </p:spPr>
        <p:txBody>
          <a:bodyPr/>
          <a:lstStyle/>
          <a:p>
            <a:endParaRPr lang="sr-Latn-CS"/>
          </a:p>
        </p:txBody>
      </p:sp>
    </p:spTree>
    <p:extLst>
      <p:ext uri="{BB962C8B-B14F-4D97-AF65-F5344CB8AC3E}">
        <p14:creationId xmlns:p14="http://schemas.microsoft.com/office/powerpoint/2010/main" val="2056233220"/>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hf hdr="0" ftr="0"/>
  <p:txStyles>
    <p:titleStyle>
      <a:lvl1pPr algn="l" rtl="0" eaLnBrk="0" fontAlgn="base" hangingPunct="0">
        <a:spcBef>
          <a:spcPct val="0"/>
        </a:spcBef>
        <a:spcAft>
          <a:spcPct val="0"/>
        </a:spcAft>
        <a:defRPr sz="3800">
          <a:solidFill>
            <a:srgbClr val="F60000"/>
          </a:solidFill>
          <a:latin typeface="+mj-lt"/>
          <a:ea typeface="+mj-ea"/>
          <a:cs typeface="+mj-cs"/>
        </a:defRPr>
      </a:lvl1pPr>
      <a:lvl2pPr algn="l" rtl="0" eaLnBrk="0" fontAlgn="base" hangingPunct="0">
        <a:spcBef>
          <a:spcPct val="0"/>
        </a:spcBef>
        <a:spcAft>
          <a:spcPct val="0"/>
        </a:spcAft>
        <a:defRPr sz="3800">
          <a:solidFill>
            <a:srgbClr val="F60000"/>
          </a:solidFill>
          <a:latin typeface="Arial" charset="0"/>
          <a:cs typeface="Arial" charset="0"/>
        </a:defRPr>
      </a:lvl2pPr>
      <a:lvl3pPr algn="l" rtl="0" eaLnBrk="0" fontAlgn="base" hangingPunct="0">
        <a:spcBef>
          <a:spcPct val="0"/>
        </a:spcBef>
        <a:spcAft>
          <a:spcPct val="0"/>
        </a:spcAft>
        <a:defRPr sz="3800">
          <a:solidFill>
            <a:srgbClr val="F60000"/>
          </a:solidFill>
          <a:latin typeface="Arial" charset="0"/>
          <a:cs typeface="Arial" charset="0"/>
        </a:defRPr>
      </a:lvl3pPr>
      <a:lvl4pPr algn="l" rtl="0" eaLnBrk="0" fontAlgn="base" hangingPunct="0">
        <a:spcBef>
          <a:spcPct val="0"/>
        </a:spcBef>
        <a:spcAft>
          <a:spcPct val="0"/>
        </a:spcAft>
        <a:defRPr sz="3800">
          <a:solidFill>
            <a:srgbClr val="F60000"/>
          </a:solidFill>
          <a:latin typeface="Arial" charset="0"/>
          <a:cs typeface="Arial" charset="0"/>
        </a:defRPr>
      </a:lvl4pPr>
      <a:lvl5pPr algn="l" rtl="0" eaLnBrk="0" fontAlgn="base" hangingPunct="0">
        <a:spcBef>
          <a:spcPct val="0"/>
        </a:spcBef>
        <a:spcAft>
          <a:spcPct val="0"/>
        </a:spcAft>
        <a:defRPr sz="3800">
          <a:solidFill>
            <a:srgbClr val="F60000"/>
          </a:solidFill>
          <a:latin typeface="Arial" charset="0"/>
          <a:cs typeface="Arial" charset="0"/>
        </a:defRPr>
      </a:lvl5pPr>
      <a:lvl6pPr marL="457200" algn="l" rtl="0" eaLnBrk="0" fontAlgn="base" hangingPunct="0">
        <a:spcBef>
          <a:spcPct val="0"/>
        </a:spcBef>
        <a:spcAft>
          <a:spcPct val="0"/>
        </a:spcAft>
        <a:defRPr sz="3800">
          <a:solidFill>
            <a:srgbClr val="F60000"/>
          </a:solidFill>
          <a:latin typeface="Arial" charset="0"/>
          <a:cs typeface="Arial" charset="0"/>
        </a:defRPr>
      </a:lvl6pPr>
      <a:lvl7pPr marL="914400" algn="l" rtl="0" eaLnBrk="0" fontAlgn="base" hangingPunct="0">
        <a:spcBef>
          <a:spcPct val="0"/>
        </a:spcBef>
        <a:spcAft>
          <a:spcPct val="0"/>
        </a:spcAft>
        <a:defRPr sz="3800">
          <a:solidFill>
            <a:srgbClr val="F60000"/>
          </a:solidFill>
          <a:latin typeface="Arial" charset="0"/>
          <a:cs typeface="Arial" charset="0"/>
        </a:defRPr>
      </a:lvl7pPr>
      <a:lvl8pPr marL="1371600" algn="l" rtl="0" eaLnBrk="0" fontAlgn="base" hangingPunct="0">
        <a:spcBef>
          <a:spcPct val="0"/>
        </a:spcBef>
        <a:spcAft>
          <a:spcPct val="0"/>
        </a:spcAft>
        <a:defRPr sz="3800">
          <a:solidFill>
            <a:srgbClr val="F60000"/>
          </a:solidFill>
          <a:latin typeface="Arial" charset="0"/>
          <a:cs typeface="Arial" charset="0"/>
        </a:defRPr>
      </a:lvl8pPr>
      <a:lvl9pPr marL="1828800" algn="l" rtl="0" eaLnBrk="0" fontAlgn="base" hangingPunct="0">
        <a:spcBef>
          <a:spcPct val="0"/>
        </a:spcBef>
        <a:spcAft>
          <a:spcPct val="0"/>
        </a:spcAft>
        <a:defRPr sz="3800">
          <a:solidFill>
            <a:srgbClr val="F60000"/>
          </a:solidFill>
          <a:latin typeface="Arial" charset="0"/>
          <a:cs typeface="Arial" charset="0"/>
        </a:defRPr>
      </a:lvl9pPr>
    </p:titleStyle>
    <p:bodyStyle>
      <a:lvl1pPr marL="469900" indent="-469900" algn="l" rtl="0" eaLnBrk="0" fontAlgn="base" hangingPunct="0">
        <a:spcBef>
          <a:spcPct val="20000"/>
        </a:spcBef>
        <a:spcAft>
          <a:spcPct val="0"/>
        </a:spcAft>
        <a:buClr>
          <a:srgbClr val="F60000"/>
        </a:buClr>
        <a:buFont typeface="Wingdings" pitchFamily="2" charset="2"/>
        <a:buChar char="o"/>
        <a:defRPr sz="3000">
          <a:solidFill>
            <a:srgbClr val="F60000"/>
          </a:solidFill>
          <a:latin typeface="+mn-lt"/>
          <a:ea typeface="+mn-ea"/>
          <a:cs typeface="+mn-cs"/>
        </a:defRPr>
      </a:lvl1pPr>
      <a:lvl2pPr marL="908050" indent="-436563" algn="l" rtl="0" eaLnBrk="0" fontAlgn="base" hangingPunct="0">
        <a:spcBef>
          <a:spcPct val="20000"/>
        </a:spcBef>
        <a:spcAft>
          <a:spcPct val="0"/>
        </a:spcAft>
        <a:buClr>
          <a:srgbClr val="F60000"/>
        </a:buClr>
        <a:buFont typeface="Wingdings" pitchFamily="2" charset="2"/>
        <a:buChar char="n"/>
        <a:defRPr sz="2600">
          <a:solidFill>
            <a:srgbClr val="F60000"/>
          </a:solidFill>
          <a:latin typeface="+mn-lt"/>
          <a:cs typeface="+mn-cs"/>
        </a:defRPr>
      </a:lvl2pPr>
      <a:lvl3pPr marL="1304925" indent="-395288" algn="l" rtl="0" eaLnBrk="0" fontAlgn="base" hangingPunct="0">
        <a:spcBef>
          <a:spcPct val="20000"/>
        </a:spcBef>
        <a:spcAft>
          <a:spcPct val="0"/>
        </a:spcAft>
        <a:buClr>
          <a:srgbClr val="F60000"/>
        </a:buClr>
        <a:buFont typeface="Wingdings" pitchFamily="2" charset="2"/>
        <a:buChar char="o"/>
        <a:defRPr sz="2300">
          <a:solidFill>
            <a:srgbClr val="F60000"/>
          </a:solidFill>
          <a:latin typeface="+mn-lt"/>
          <a:cs typeface="+mn-cs"/>
        </a:defRPr>
      </a:lvl3pPr>
      <a:lvl4pPr marL="1693863" indent="-387350" algn="l" rtl="0" eaLnBrk="0" fontAlgn="base" hangingPunct="0">
        <a:spcBef>
          <a:spcPct val="20000"/>
        </a:spcBef>
        <a:spcAft>
          <a:spcPct val="0"/>
        </a:spcAft>
        <a:buClr>
          <a:srgbClr val="F60000"/>
        </a:buClr>
        <a:buFont typeface="Wingdings" pitchFamily="2" charset="2"/>
        <a:buChar char="n"/>
        <a:defRPr sz="2000">
          <a:solidFill>
            <a:srgbClr val="F60000"/>
          </a:solidFill>
          <a:latin typeface="+mn-lt"/>
          <a:cs typeface="+mn-cs"/>
        </a:defRPr>
      </a:lvl4pPr>
      <a:lvl5pPr marL="2093913" indent="-398463" algn="l" rtl="0" eaLnBrk="0" fontAlgn="base" hangingPunct="0">
        <a:spcBef>
          <a:spcPct val="25000"/>
        </a:spcBef>
        <a:spcAft>
          <a:spcPct val="0"/>
        </a:spcAft>
        <a:buClr>
          <a:srgbClr val="F60000"/>
        </a:buClr>
        <a:buFont typeface="Wingdings" pitchFamily="2" charset="2"/>
        <a:buChar char="§"/>
        <a:defRPr sz="2000">
          <a:solidFill>
            <a:srgbClr val="F60000"/>
          </a:solidFill>
          <a:latin typeface="+mn-lt"/>
          <a:cs typeface="+mn-cs"/>
        </a:defRPr>
      </a:lvl5pPr>
      <a:lvl6pPr marL="2551113" indent="-398463" algn="l" rtl="0" eaLnBrk="0" fontAlgn="base" hangingPunct="0">
        <a:spcBef>
          <a:spcPct val="25000"/>
        </a:spcBef>
        <a:spcAft>
          <a:spcPct val="0"/>
        </a:spcAft>
        <a:buClr>
          <a:srgbClr val="F60000"/>
        </a:buClr>
        <a:buFont typeface="Wingdings" pitchFamily="2" charset="2"/>
        <a:buChar char="§"/>
        <a:defRPr sz="2000">
          <a:solidFill>
            <a:srgbClr val="F60000"/>
          </a:solidFill>
          <a:latin typeface="+mn-lt"/>
          <a:cs typeface="+mn-cs"/>
        </a:defRPr>
      </a:lvl6pPr>
      <a:lvl7pPr marL="3008313" indent="-398463" algn="l" rtl="0" eaLnBrk="0" fontAlgn="base" hangingPunct="0">
        <a:spcBef>
          <a:spcPct val="25000"/>
        </a:spcBef>
        <a:spcAft>
          <a:spcPct val="0"/>
        </a:spcAft>
        <a:buClr>
          <a:srgbClr val="F60000"/>
        </a:buClr>
        <a:buFont typeface="Wingdings" pitchFamily="2" charset="2"/>
        <a:buChar char="§"/>
        <a:defRPr sz="2000">
          <a:solidFill>
            <a:srgbClr val="F60000"/>
          </a:solidFill>
          <a:latin typeface="+mn-lt"/>
          <a:cs typeface="+mn-cs"/>
        </a:defRPr>
      </a:lvl7pPr>
      <a:lvl8pPr marL="3465513" indent="-398463" algn="l" rtl="0" eaLnBrk="0" fontAlgn="base" hangingPunct="0">
        <a:spcBef>
          <a:spcPct val="25000"/>
        </a:spcBef>
        <a:spcAft>
          <a:spcPct val="0"/>
        </a:spcAft>
        <a:buClr>
          <a:srgbClr val="F60000"/>
        </a:buClr>
        <a:buFont typeface="Wingdings" pitchFamily="2" charset="2"/>
        <a:buChar char="§"/>
        <a:defRPr sz="2000">
          <a:solidFill>
            <a:srgbClr val="F60000"/>
          </a:solidFill>
          <a:latin typeface="+mn-lt"/>
          <a:cs typeface="+mn-cs"/>
        </a:defRPr>
      </a:lvl8pPr>
      <a:lvl9pPr marL="3922713" indent="-398463" algn="l" rtl="0" eaLnBrk="0" fontAlgn="base" hangingPunct="0">
        <a:spcBef>
          <a:spcPct val="25000"/>
        </a:spcBef>
        <a:spcAft>
          <a:spcPct val="0"/>
        </a:spcAft>
        <a:buClr>
          <a:srgbClr val="F60000"/>
        </a:buClr>
        <a:buFont typeface="Wingdings" pitchFamily="2" charset="2"/>
        <a:buChar char="§"/>
        <a:defRPr sz="2000">
          <a:solidFill>
            <a:srgbClr val="F60000"/>
          </a:solidFill>
          <a:latin typeface="+mn-lt"/>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ltHorz">
          <a:fgClr>
            <a:srgbClr val="EAEAEA"/>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341313"/>
            <a:ext cx="741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r-HR" smtClean="0"/>
              <a:t>Kliknite da biste uredili stil naslova matrice</a:t>
            </a:r>
          </a:p>
        </p:txBody>
      </p:sp>
      <p:sp>
        <p:nvSpPr>
          <p:cNvPr id="1027" name="Rectangle 3"/>
          <p:cNvSpPr>
            <a:spLocks noGrp="1" noChangeArrowheads="1"/>
          </p:cNvSpPr>
          <p:nvPr>
            <p:ph type="body" idx="1"/>
          </p:nvPr>
        </p:nvSpPr>
        <p:spPr bwMode="auto">
          <a:xfrm>
            <a:off x="1042988" y="1773238"/>
            <a:ext cx="7643812"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p>
        </p:txBody>
      </p:sp>
      <p:sp>
        <p:nvSpPr>
          <p:cNvPr id="8196" name="Rectangle 4"/>
          <p:cNvSpPr>
            <a:spLocks noGrp="1" noChangeArrowheads="1"/>
          </p:cNvSpPr>
          <p:nvPr>
            <p:ph type="dt" sz="half" idx="2"/>
          </p:nvPr>
        </p:nvSpPr>
        <p:spPr bwMode="auto">
          <a:xfrm>
            <a:off x="457200" y="6245225"/>
            <a:ext cx="26749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rgbClr val="F60000"/>
                </a:solidFill>
              </a:defRPr>
            </a:lvl1pPr>
          </a:lstStyle>
          <a:p>
            <a:pPr fontAlgn="base">
              <a:spcBef>
                <a:spcPct val="0"/>
              </a:spcBef>
              <a:spcAft>
                <a:spcPct val="0"/>
              </a:spcAft>
              <a:defRPr/>
            </a:pPr>
            <a:fld id="{D31EDAC6-9604-4E9E-9A59-CAB64517BD13}" type="datetime1">
              <a:rPr lang="en-US" smtClean="0"/>
              <a:t>11/20/2018</a:t>
            </a:fld>
            <a:endParaRPr lang="sr-Latn-RS" dirty="0"/>
          </a:p>
        </p:txBody>
      </p:sp>
      <p:sp>
        <p:nvSpPr>
          <p:cNvPr id="8197" name="Rectangle 5"/>
          <p:cNvSpPr>
            <a:spLocks noGrp="1" noChangeArrowheads="1"/>
          </p:cNvSpPr>
          <p:nvPr>
            <p:ph type="ftr" sz="quarter" idx="3"/>
          </p:nvPr>
        </p:nvSpPr>
        <p:spPr bwMode="auto">
          <a:xfrm>
            <a:off x="570865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rgbClr val="F60000"/>
                </a:solidFill>
              </a:defRPr>
            </a:lvl1pPr>
          </a:lstStyle>
          <a:p>
            <a:pPr fontAlgn="base">
              <a:spcBef>
                <a:spcPct val="0"/>
              </a:spcBef>
              <a:spcAft>
                <a:spcPct val="0"/>
              </a:spcAft>
              <a:defRPr/>
            </a:pPr>
            <a:endParaRPr lang="sr-Latn-RS" dirty="0"/>
          </a:p>
        </p:txBody>
      </p:sp>
      <p:pic>
        <p:nvPicPr>
          <p:cNvPr id="1030" name="Picture 6" descr="Dgu iz PDFa"/>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69263" y="0"/>
            <a:ext cx="10747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AutoShape 7"/>
          <p:cNvSpPr>
            <a:spLocks noChangeArrowheads="1"/>
          </p:cNvSpPr>
          <p:nvPr userDrawn="1"/>
        </p:nvSpPr>
        <p:spPr bwMode="auto">
          <a:xfrm>
            <a:off x="539750" y="1557338"/>
            <a:ext cx="8132763" cy="71437"/>
          </a:xfrm>
          <a:custGeom>
            <a:avLst/>
            <a:gdLst>
              <a:gd name="T0" fmla="*/ 0 w 1000"/>
              <a:gd name="T1" fmla="*/ 0 h 1000"/>
              <a:gd name="T2" fmla="*/ 2147483647 w 1000"/>
              <a:gd name="T3" fmla="*/ 0 h 1000"/>
              <a:gd name="T4" fmla="*/ 2147483647 w 1000"/>
              <a:gd name="T5" fmla="*/ 5103245 h 1000"/>
              <a:gd name="T6" fmla="*/ 0 w 1000"/>
              <a:gd name="T7" fmla="*/ 5103245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E20000">
              <a:alpha val="79999"/>
            </a:srgbClr>
          </a:solidFill>
          <a:ln w="9525">
            <a:solidFill>
              <a:srgbClr val="F60000"/>
            </a:solidFill>
            <a:round/>
            <a:headEnd/>
            <a:tailEnd/>
          </a:ln>
        </p:spPr>
        <p:txBody>
          <a:bodyPr/>
          <a:lstStyle/>
          <a:p>
            <a:pPr fontAlgn="base">
              <a:spcBef>
                <a:spcPct val="0"/>
              </a:spcBef>
              <a:spcAft>
                <a:spcPct val="0"/>
              </a:spcAft>
            </a:pPr>
            <a:endParaRPr lang="hr-HR" dirty="0">
              <a:solidFill>
                <a:srgbClr val="000000"/>
              </a:solidFill>
            </a:endParaRPr>
          </a:p>
        </p:txBody>
      </p:sp>
      <p:sp>
        <p:nvSpPr>
          <p:cNvPr id="1032" name="Line 8"/>
          <p:cNvSpPr>
            <a:spLocks noChangeShapeType="1"/>
          </p:cNvSpPr>
          <p:nvPr userDrawn="1"/>
        </p:nvSpPr>
        <p:spPr bwMode="auto">
          <a:xfrm>
            <a:off x="468313" y="6165850"/>
            <a:ext cx="8207375" cy="0"/>
          </a:xfrm>
          <a:prstGeom prst="line">
            <a:avLst/>
          </a:prstGeom>
          <a:noFill/>
          <a:ln w="3175">
            <a:solidFill>
              <a:srgbClr val="E2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r-HR" dirty="0">
              <a:solidFill>
                <a:srgbClr val="000000"/>
              </a:solidFill>
            </a:endParaRPr>
          </a:p>
        </p:txBody>
      </p:sp>
    </p:spTree>
    <p:extLst>
      <p:ext uri="{BB962C8B-B14F-4D97-AF65-F5344CB8AC3E}">
        <p14:creationId xmlns:p14="http://schemas.microsoft.com/office/powerpoint/2010/main" val="100767794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p:txStyles>
    <p:titleStyle>
      <a:lvl1pPr algn="l" rtl="0" eaLnBrk="0" fontAlgn="base" hangingPunct="0">
        <a:spcBef>
          <a:spcPct val="0"/>
        </a:spcBef>
        <a:spcAft>
          <a:spcPct val="0"/>
        </a:spcAft>
        <a:defRPr sz="3800">
          <a:solidFill>
            <a:srgbClr val="F60000"/>
          </a:solidFill>
          <a:latin typeface="+mj-lt"/>
          <a:ea typeface="+mj-ea"/>
          <a:cs typeface="+mj-cs"/>
        </a:defRPr>
      </a:lvl1pPr>
      <a:lvl2pPr algn="l" rtl="0" eaLnBrk="0" fontAlgn="base" hangingPunct="0">
        <a:spcBef>
          <a:spcPct val="0"/>
        </a:spcBef>
        <a:spcAft>
          <a:spcPct val="0"/>
        </a:spcAft>
        <a:defRPr sz="3800">
          <a:solidFill>
            <a:srgbClr val="F60000"/>
          </a:solidFill>
          <a:latin typeface="Arial" charset="0"/>
          <a:cs typeface="Arial" charset="0"/>
        </a:defRPr>
      </a:lvl2pPr>
      <a:lvl3pPr algn="l" rtl="0" eaLnBrk="0" fontAlgn="base" hangingPunct="0">
        <a:spcBef>
          <a:spcPct val="0"/>
        </a:spcBef>
        <a:spcAft>
          <a:spcPct val="0"/>
        </a:spcAft>
        <a:defRPr sz="3800">
          <a:solidFill>
            <a:srgbClr val="F60000"/>
          </a:solidFill>
          <a:latin typeface="Arial" charset="0"/>
          <a:cs typeface="Arial" charset="0"/>
        </a:defRPr>
      </a:lvl3pPr>
      <a:lvl4pPr algn="l" rtl="0" eaLnBrk="0" fontAlgn="base" hangingPunct="0">
        <a:spcBef>
          <a:spcPct val="0"/>
        </a:spcBef>
        <a:spcAft>
          <a:spcPct val="0"/>
        </a:spcAft>
        <a:defRPr sz="3800">
          <a:solidFill>
            <a:srgbClr val="F60000"/>
          </a:solidFill>
          <a:latin typeface="Arial" charset="0"/>
          <a:cs typeface="Arial" charset="0"/>
        </a:defRPr>
      </a:lvl4pPr>
      <a:lvl5pPr algn="l" rtl="0" eaLnBrk="0" fontAlgn="base" hangingPunct="0">
        <a:spcBef>
          <a:spcPct val="0"/>
        </a:spcBef>
        <a:spcAft>
          <a:spcPct val="0"/>
        </a:spcAft>
        <a:defRPr sz="3800">
          <a:solidFill>
            <a:srgbClr val="F60000"/>
          </a:solidFill>
          <a:latin typeface="Arial" charset="0"/>
          <a:cs typeface="Arial" charset="0"/>
        </a:defRPr>
      </a:lvl5pPr>
      <a:lvl6pPr marL="457200" algn="l" rtl="0" fontAlgn="base">
        <a:spcBef>
          <a:spcPct val="0"/>
        </a:spcBef>
        <a:spcAft>
          <a:spcPct val="0"/>
        </a:spcAft>
        <a:defRPr sz="3800">
          <a:solidFill>
            <a:srgbClr val="F60000"/>
          </a:solidFill>
          <a:latin typeface="Arial" charset="0"/>
          <a:cs typeface="Arial" charset="0"/>
        </a:defRPr>
      </a:lvl6pPr>
      <a:lvl7pPr marL="914400" algn="l" rtl="0" fontAlgn="base">
        <a:spcBef>
          <a:spcPct val="0"/>
        </a:spcBef>
        <a:spcAft>
          <a:spcPct val="0"/>
        </a:spcAft>
        <a:defRPr sz="3800">
          <a:solidFill>
            <a:srgbClr val="F60000"/>
          </a:solidFill>
          <a:latin typeface="Arial" charset="0"/>
          <a:cs typeface="Arial" charset="0"/>
        </a:defRPr>
      </a:lvl7pPr>
      <a:lvl8pPr marL="1371600" algn="l" rtl="0" fontAlgn="base">
        <a:spcBef>
          <a:spcPct val="0"/>
        </a:spcBef>
        <a:spcAft>
          <a:spcPct val="0"/>
        </a:spcAft>
        <a:defRPr sz="3800">
          <a:solidFill>
            <a:srgbClr val="F60000"/>
          </a:solidFill>
          <a:latin typeface="Arial" charset="0"/>
          <a:cs typeface="Arial" charset="0"/>
        </a:defRPr>
      </a:lvl8pPr>
      <a:lvl9pPr marL="1828800" algn="l" rtl="0" fontAlgn="base">
        <a:spcBef>
          <a:spcPct val="0"/>
        </a:spcBef>
        <a:spcAft>
          <a:spcPct val="0"/>
        </a:spcAft>
        <a:defRPr sz="3800">
          <a:solidFill>
            <a:srgbClr val="F60000"/>
          </a:solidFill>
          <a:latin typeface="Arial" charset="0"/>
          <a:cs typeface="Arial" charset="0"/>
        </a:defRPr>
      </a:lvl9pPr>
    </p:titleStyle>
    <p:bodyStyle>
      <a:lvl1pPr marL="469900" indent="-469900" algn="l" rtl="0" eaLnBrk="0" fontAlgn="base" hangingPunct="0">
        <a:spcBef>
          <a:spcPct val="20000"/>
        </a:spcBef>
        <a:spcAft>
          <a:spcPct val="0"/>
        </a:spcAft>
        <a:buClr>
          <a:srgbClr val="F60000"/>
        </a:buClr>
        <a:buFont typeface="Wingdings" pitchFamily="2" charset="2"/>
        <a:buChar char="o"/>
        <a:defRPr sz="3000">
          <a:solidFill>
            <a:srgbClr val="F60000"/>
          </a:solidFill>
          <a:latin typeface="+mn-lt"/>
          <a:ea typeface="+mn-ea"/>
          <a:cs typeface="+mn-cs"/>
        </a:defRPr>
      </a:lvl1pPr>
      <a:lvl2pPr marL="908050" indent="-436563" algn="l" rtl="0" eaLnBrk="0" fontAlgn="base" hangingPunct="0">
        <a:spcBef>
          <a:spcPct val="20000"/>
        </a:spcBef>
        <a:spcAft>
          <a:spcPct val="0"/>
        </a:spcAft>
        <a:buClr>
          <a:srgbClr val="F60000"/>
        </a:buClr>
        <a:buFont typeface="Wingdings" pitchFamily="2" charset="2"/>
        <a:buChar char="n"/>
        <a:defRPr sz="2600">
          <a:solidFill>
            <a:srgbClr val="F60000"/>
          </a:solidFill>
          <a:latin typeface="+mn-lt"/>
          <a:cs typeface="+mn-cs"/>
        </a:defRPr>
      </a:lvl2pPr>
      <a:lvl3pPr marL="1304925" indent="-395288" algn="l" rtl="0" eaLnBrk="0" fontAlgn="base" hangingPunct="0">
        <a:spcBef>
          <a:spcPct val="20000"/>
        </a:spcBef>
        <a:spcAft>
          <a:spcPct val="0"/>
        </a:spcAft>
        <a:buClr>
          <a:srgbClr val="F60000"/>
        </a:buClr>
        <a:buFont typeface="Wingdings" pitchFamily="2" charset="2"/>
        <a:buChar char="o"/>
        <a:defRPr sz="2300">
          <a:solidFill>
            <a:srgbClr val="F60000"/>
          </a:solidFill>
          <a:latin typeface="+mn-lt"/>
          <a:cs typeface="+mn-cs"/>
        </a:defRPr>
      </a:lvl3pPr>
      <a:lvl4pPr marL="1693863" indent="-387350" algn="l" rtl="0" eaLnBrk="0" fontAlgn="base" hangingPunct="0">
        <a:spcBef>
          <a:spcPct val="20000"/>
        </a:spcBef>
        <a:spcAft>
          <a:spcPct val="0"/>
        </a:spcAft>
        <a:buClr>
          <a:srgbClr val="F60000"/>
        </a:buClr>
        <a:buFont typeface="Wingdings" pitchFamily="2" charset="2"/>
        <a:buChar char="n"/>
        <a:defRPr sz="2000">
          <a:solidFill>
            <a:srgbClr val="F60000"/>
          </a:solidFill>
          <a:latin typeface="+mn-lt"/>
          <a:cs typeface="+mn-cs"/>
        </a:defRPr>
      </a:lvl4pPr>
      <a:lvl5pPr marL="2093913" indent="-398463" algn="l" rtl="0" eaLnBrk="0" fontAlgn="base" hangingPunct="0">
        <a:spcBef>
          <a:spcPct val="25000"/>
        </a:spcBef>
        <a:spcAft>
          <a:spcPct val="0"/>
        </a:spcAft>
        <a:buClr>
          <a:srgbClr val="F60000"/>
        </a:buClr>
        <a:buFont typeface="Wingdings" pitchFamily="2" charset="2"/>
        <a:buChar char="§"/>
        <a:defRPr sz="2000">
          <a:solidFill>
            <a:srgbClr val="F60000"/>
          </a:solidFill>
          <a:latin typeface="+mn-lt"/>
          <a:cs typeface="+mn-cs"/>
        </a:defRPr>
      </a:lvl5pPr>
      <a:lvl6pPr marL="2551113" indent="-398463" algn="l" rtl="0" fontAlgn="base">
        <a:spcBef>
          <a:spcPct val="25000"/>
        </a:spcBef>
        <a:spcAft>
          <a:spcPct val="0"/>
        </a:spcAft>
        <a:buClr>
          <a:srgbClr val="F60000"/>
        </a:buClr>
        <a:buFont typeface="Wingdings" pitchFamily="2" charset="2"/>
        <a:buChar char="§"/>
        <a:defRPr sz="2000">
          <a:solidFill>
            <a:srgbClr val="F60000"/>
          </a:solidFill>
          <a:latin typeface="+mn-lt"/>
          <a:cs typeface="+mn-cs"/>
        </a:defRPr>
      </a:lvl6pPr>
      <a:lvl7pPr marL="3008313" indent="-398463" algn="l" rtl="0" fontAlgn="base">
        <a:spcBef>
          <a:spcPct val="25000"/>
        </a:spcBef>
        <a:spcAft>
          <a:spcPct val="0"/>
        </a:spcAft>
        <a:buClr>
          <a:srgbClr val="F60000"/>
        </a:buClr>
        <a:buFont typeface="Wingdings" pitchFamily="2" charset="2"/>
        <a:buChar char="§"/>
        <a:defRPr sz="2000">
          <a:solidFill>
            <a:srgbClr val="F60000"/>
          </a:solidFill>
          <a:latin typeface="+mn-lt"/>
          <a:cs typeface="+mn-cs"/>
        </a:defRPr>
      </a:lvl7pPr>
      <a:lvl8pPr marL="3465513" indent="-398463" algn="l" rtl="0" fontAlgn="base">
        <a:spcBef>
          <a:spcPct val="25000"/>
        </a:spcBef>
        <a:spcAft>
          <a:spcPct val="0"/>
        </a:spcAft>
        <a:buClr>
          <a:srgbClr val="F60000"/>
        </a:buClr>
        <a:buFont typeface="Wingdings" pitchFamily="2" charset="2"/>
        <a:buChar char="§"/>
        <a:defRPr sz="2000">
          <a:solidFill>
            <a:srgbClr val="F60000"/>
          </a:solidFill>
          <a:latin typeface="+mn-lt"/>
          <a:cs typeface="+mn-cs"/>
        </a:defRPr>
      </a:lvl8pPr>
      <a:lvl9pPr marL="3922713" indent="-398463" algn="l" rtl="0" fontAlgn="base">
        <a:spcBef>
          <a:spcPct val="25000"/>
        </a:spcBef>
        <a:spcAft>
          <a:spcPct val="0"/>
        </a:spcAft>
        <a:buClr>
          <a:srgbClr val="F60000"/>
        </a:buClr>
        <a:buFont typeface="Wingdings" pitchFamily="2" charset="2"/>
        <a:buChar char="§"/>
        <a:defRPr sz="2000">
          <a:solidFill>
            <a:srgbClr val="F60000"/>
          </a:solidFill>
          <a:latin typeface="+mn-lt"/>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r-HR"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p>
        </p:txBody>
      </p:sp>
      <p:sp>
        <p:nvSpPr>
          <p:cNvPr id="5591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charset="0"/>
                <a:cs typeface="Arial" charset="0"/>
              </a:defRPr>
            </a:lvl1pPr>
          </a:lstStyle>
          <a:p>
            <a:pPr fontAlgn="base">
              <a:spcBef>
                <a:spcPct val="0"/>
              </a:spcBef>
              <a:spcAft>
                <a:spcPct val="0"/>
              </a:spcAft>
              <a:defRPr/>
            </a:pPr>
            <a:fld id="{E775CBD8-C453-451F-A421-B073BD0A9A88}" type="datetime1">
              <a:rPr lang="en-US" smtClean="0"/>
              <a:t>11/20/2018</a:t>
            </a:fld>
            <a:endParaRPr lang="hr-HR"/>
          </a:p>
        </p:txBody>
      </p:sp>
      <p:sp>
        <p:nvSpPr>
          <p:cNvPr id="5591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charset="0"/>
                <a:cs typeface="Arial" charset="0"/>
              </a:defRPr>
            </a:lvl1pPr>
          </a:lstStyle>
          <a:p>
            <a:pPr fontAlgn="base">
              <a:spcBef>
                <a:spcPct val="0"/>
              </a:spcBef>
              <a:spcAft>
                <a:spcPct val="0"/>
              </a:spcAft>
              <a:defRPr/>
            </a:pPr>
            <a:endParaRPr lang="hr-HR"/>
          </a:p>
        </p:txBody>
      </p:sp>
      <p:sp>
        <p:nvSpPr>
          <p:cNvPr id="5591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charset="0"/>
                <a:cs typeface="Arial" charset="0"/>
              </a:defRPr>
            </a:lvl1pPr>
          </a:lstStyle>
          <a:p>
            <a:pPr fontAlgn="base">
              <a:spcBef>
                <a:spcPct val="0"/>
              </a:spcBef>
              <a:spcAft>
                <a:spcPct val="0"/>
              </a:spcAft>
              <a:defRPr/>
            </a:pPr>
            <a:fld id="{F744ACBD-B818-4522-9A75-994400841DA5}" type="slidenum">
              <a:rPr lang="hr-HR"/>
              <a:pPr fontAlgn="base">
                <a:spcBef>
                  <a:spcPct val="0"/>
                </a:spcBef>
                <a:spcAft>
                  <a:spcPct val="0"/>
                </a:spcAft>
                <a:defRPr/>
              </a:pPr>
              <a:t>‹Nr.›</a:t>
            </a:fld>
            <a:endParaRPr lang="hr-HR"/>
          </a:p>
        </p:txBody>
      </p:sp>
      <p:pic>
        <p:nvPicPr>
          <p:cNvPr id="2055" name="Picture 7" descr="Dgu iz PDFa"/>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69263" y="0"/>
            <a:ext cx="10747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AutoShape 8"/>
          <p:cNvSpPr>
            <a:spLocks noChangeArrowheads="1"/>
          </p:cNvSpPr>
          <p:nvPr/>
        </p:nvSpPr>
        <p:spPr bwMode="auto">
          <a:xfrm>
            <a:off x="539750" y="1557338"/>
            <a:ext cx="8132763" cy="714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E20000">
              <a:alpha val="79999"/>
            </a:srgbClr>
          </a:solidFill>
          <a:ln w="9525">
            <a:solidFill>
              <a:srgbClr val="F60000"/>
            </a:solidFill>
            <a:round/>
            <a:headEnd/>
            <a:tailEnd/>
          </a:ln>
        </p:spPr>
        <p:txBody>
          <a:bodyPr/>
          <a:lstStyle/>
          <a:p>
            <a:pPr fontAlgn="base">
              <a:spcBef>
                <a:spcPct val="0"/>
              </a:spcBef>
              <a:spcAft>
                <a:spcPct val="0"/>
              </a:spcAft>
            </a:pPr>
            <a:endParaRPr lang="hr-HR" smtClean="0">
              <a:solidFill>
                <a:srgbClr val="000000"/>
              </a:solidFill>
            </a:endParaRPr>
          </a:p>
        </p:txBody>
      </p:sp>
      <p:sp>
        <p:nvSpPr>
          <p:cNvPr id="2057" name="Line 9"/>
          <p:cNvSpPr>
            <a:spLocks noChangeShapeType="1"/>
          </p:cNvSpPr>
          <p:nvPr/>
        </p:nvSpPr>
        <p:spPr bwMode="auto">
          <a:xfrm>
            <a:off x="468313" y="6165850"/>
            <a:ext cx="8207375" cy="0"/>
          </a:xfrm>
          <a:prstGeom prst="line">
            <a:avLst/>
          </a:prstGeom>
          <a:noFill/>
          <a:ln w="3175">
            <a:solidFill>
              <a:srgbClr val="E2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hr-HR" smtClean="0">
              <a:solidFill>
                <a:srgbClr val="000000"/>
              </a:solidFill>
            </a:endParaRPr>
          </a:p>
        </p:txBody>
      </p:sp>
    </p:spTree>
    <p:extLst>
      <p:ext uri="{BB962C8B-B14F-4D97-AF65-F5344CB8AC3E}">
        <p14:creationId xmlns:p14="http://schemas.microsoft.com/office/powerpoint/2010/main" val="548812460"/>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5.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3.jpeg"/><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0"/>
          <p:cNvSpPr>
            <a:spLocks noChangeArrowheads="1"/>
          </p:cNvSpPr>
          <p:nvPr/>
        </p:nvSpPr>
        <p:spPr bwMode="auto">
          <a:xfrm>
            <a:off x="3419475" y="5661025"/>
            <a:ext cx="2592388" cy="431800"/>
          </a:xfrm>
          <a:prstGeom prst="rect">
            <a:avLst/>
          </a:prstGeom>
          <a:noFill/>
          <a:ln w="9525">
            <a:noFill/>
            <a:miter lim="800000"/>
            <a:headEnd/>
            <a:tailEnd/>
          </a:ln>
        </p:spPr>
        <p:txBody>
          <a:bodyPr anchor="ctr"/>
          <a:lstStyle/>
          <a:p>
            <a:pPr marL="342900" indent="-342900" algn="ctr"/>
            <a:r>
              <a:rPr lang="hr-HR" sz="2000" dirty="0">
                <a:effectLst>
                  <a:outerShdw blurRad="38100" dist="38100" dir="2700000" algn="tl">
                    <a:srgbClr val="C0C0C0"/>
                  </a:outerShdw>
                </a:effectLst>
                <a:latin typeface="Calibri" panose="020F0502020204030204" pitchFamily="34" charset="0"/>
                <a:cs typeface="Calibri" panose="020F0502020204030204" pitchFamily="34" charset="0"/>
              </a:rPr>
              <a:t>www.dgu.gov.hr</a:t>
            </a:r>
          </a:p>
          <a:p>
            <a:pPr marL="342900" indent="-342900" algn="ctr"/>
            <a:endParaRPr lang="hr-HR" sz="1600" b="0" dirty="0">
              <a:solidFill>
                <a:schemeClr val="tx2"/>
              </a:solidFill>
              <a:latin typeface="Arial Rounded MT Bold" pitchFamily="34" charset="0"/>
            </a:endParaRPr>
          </a:p>
        </p:txBody>
      </p:sp>
      <p:sp>
        <p:nvSpPr>
          <p:cNvPr id="7" name="Rectangle 24"/>
          <p:cNvSpPr>
            <a:spLocks noChangeArrowheads="1"/>
          </p:cNvSpPr>
          <p:nvPr/>
        </p:nvSpPr>
        <p:spPr bwMode="auto">
          <a:xfrm>
            <a:off x="971550" y="2708275"/>
            <a:ext cx="7559675" cy="1008063"/>
          </a:xfrm>
          <a:prstGeom prst="rect">
            <a:avLst/>
          </a:prstGeom>
          <a:noFill/>
          <a:ln w="9525">
            <a:noFill/>
            <a:miter lim="800000"/>
            <a:headEnd/>
            <a:tailEnd/>
          </a:ln>
          <a:effectLst/>
        </p:spPr>
        <p:txBody>
          <a:bodyPr anchor="ctr"/>
          <a:lstStyle/>
          <a:p>
            <a:pPr algn="ctr">
              <a:defRPr/>
            </a:pPr>
            <a:r>
              <a:rPr lang="hr-HR" sz="2400" dirty="0" err="1" smtClean="0">
                <a:effectLst>
                  <a:outerShdw blurRad="38100" dist="38100" dir="2700000" algn="tl">
                    <a:srgbClr val="C0C0C0"/>
                  </a:outerShdw>
                </a:effectLst>
                <a:latin typeface="Calibri" panose="020F0502020204030204" pitchFamily="34" charset="0"/>
                <a:cs typeface="Calibri" panose="020F0502020204030204" pitchFamily="34" charset="0"/>
              </a:rPr>
              <a:t>Improved</a:t>
            </a:r>
            <a:r>
              <a:rPr lang="hr-HR" sz="2400" dirty="0" smtClean="0">
                <a:effectLst>
                  <a:outerShdw blurRad="38100" dist="38100" dir="2700000" algn="tl">
                    <a:srgbClr val="C0C0C0"/>
                  </a:outerShdw>
                </a:effectLst>
                <a:latin typeface="Arial Rounded MT Bold" pitchFamily="34" charset="0"/>
              </a:rPr>
              <a:t> </a:t>
            </a:r>
            <a:r>
              <a:rPr lang="hr-HR" sz="2400" dirty="0">
                <a:effectLst>
                  <a:outerShdw blurRad="38100" dist="38100" dir="2700000" algn="tl">
                    <a:srgbClr val="C0C0C0"/>
                  </a:outerShdw>
                </a:effectLst>
                <a:latin typeface="Calibri" panose="020F0502020204030204" pitchFamily="34" charset="0"/>
                <a:cs typeface="Calibri" panose="020F0502020204030204" pitchFamily="34" charset="0"/>
              </a:rPr>
              <a:t>(</a:t>
            </a:r>
            <a:r>
              <a:rPr lang="hr-HR" sz="2400" dirty="0" err="1">
                <a:effectLst>
                  <a:outerShdw blurRad="38100" dist="38100" dir="2700000" algn="tl">
                    <a:srgbClr val="C0C0C0"/>
                  </a:outerShdw>
                </a:effectLst>
                <a:latin typeface="Calibri" panose="020F0502020204030204" pitchFamily="34" charset="0"/>
                <a:cs typeface="Calibri" panose="020F0502020204030204" pitchFamily="34" charset="0"/>
              </a:rPr>
              <a:t>digital</a:t>
            </a:r>
            <a:r>
              <a:rPr lang="hr-HR" sz="2400" dirty="0">
                <a:effectLst>
                  <a:outerShdw blurRad="38100" dist="38100" dir="2700000" algn="tl">
                    <a:srgbClr val="C0C0C0"/>
                  </a:outerShdw>
                </a:effectLst>
                <a:latin typeface="Calibri" panose="020F0502020204030204" pitchFamily="34" charset="0"/>
                <a:cs typeface="Calibri" panose="020F0502020204030204" pitchFamily="34" charset="0"/>
              </a:rPr>
              <a:t>) </a:t>
            </a:r>
            <a:r>
              <a:rPr lang="hr-HR" sz="2400" dirty="0" smtClean="0">
                <a:effectLst>
                  <a:outerShdw blurRad="38100" dist="38100" dir="2700000" algn="tl">
                    <a:srgbClr val="C0C0C0"/>
                  </a:outerShdw>
                </a:effectLst>
                <a:latin typeface="Calibri" panose="020F0502020204030204" pitchFamily="34" charset="0"/>
                <a:cs typeface="Calibri" panose="020F0502020204030204" pitchFamily="34" charset="0"/>
              </a:rPr>
              <a:t>data </a:t>
            </a:r>
            <a:r>
              <a:rPr lang="hr-HR" sz="2400" dirty="0" err="1">
                <a:effectLst>
                  <a:outerShdw blurRad="38100" dist="38100" dir="2700000" algn="tl">
                    <a:srgbClr val="C0C0C0"/>
                  </a:outerShdw>
                </a:effectLst>
                <a:latin typeface="Calibri" panose="020F0502020204030204" pitchFamily="34" charset="0"/>
                <a:cs typeface="Calibri" panose="020F0502020204030204" pitchFamily="34" charset="0"/>
              </a:rPr>
              <a:t>and</a:t>
            </a:r>
            <a:r>
              <a:rPr lang="hr-HR" sz="2400" dirty="0">
                <a:effectLst>
                  <a:outerShdw blurRad="38100" dist="38100" dir="2700000" algn="tl">
                    <a:srgbClr val="C0C0C0"/>
                  </a:outerShdw>
                </a:effectLst>
                <a:latin typeface="Calibri" panose="020F0502020204030204" pitchFamily="34" charset="0"/>
                <a:cs typeface="Calibri" panose="020F0502020204030204" pitchFamily="34" charset="0"/>
              </a:rPr>
              <a:t> </a:t>
            </a:r>
            <a:r>
              <a:rPr lang="hr-HR" sz="2400" dirty="0" err="1">
                <a:effectLst>
                  <a:outerShdw blurRad="38100" dist="38100" dir="2700000" algn="tl">
                    <a:srgbClr val="C0C0C0"/>
                  </a:outerShdw>
                </a:effectLst>
                <a:latin typeface="Calibri" panose="020F0502020204030204" pitchFamily="34" charset="0"/>
                <a:cs typeface="Calibri" panose="020F0502020204030204" pitchFamily="34" charset="0"/>
              </a:rPr>
              <a:t>proccesses</a:t>
            </a:r>
            <a:r>
              <a:rPr lang="hr-HR" sz="2400" dirty="0">
                <a:effectLst>
                  <a:outerShdw blurRad="38100" dist="38100" dir="2700000" algn="tl">
                    <a:srgbClr val="C0C0C0"/>
                  </a:outerShdw>
                </a:effectLst>
                <a:latin typeface="Calibri" panose="020F0502020204030204" pitchFamily="34" charset="0"/>
                <a:cs typeface="Calibri" panose="020F0502020204030204" pitchFamily="34" charset="0"/>
              </a:rPr>
              <a:t> </a:t>
            </a:r>
            <a:r>
              <a:rPr lang="hr-HR" sz="2400" dirty="0" err="1">
                <a:effectLst>
                  <a:outerShdw blurRad="38100" dist="38100" dir="2700000" algn="tl">
                    <a:srgbClr val="C0C0C0"/>
                  </a:outerShdw>
                </a:effectLst>
                <a:latin typeface="Calibri" panose="020F0502020204030204" pitchFamily="34" charset="0"/>
                <a:cs typeface="Calibri" panose="020F0502020204030204" pitchFamily="34" charset="0"/>
              </a:rPr>
              <a:t>in</a:t>
            </a:r>
            <a:r>
              <a:rPr lang="hr-HR" sz="2400" dirty="0">
                <a:effectLst>
                  <a:outerShdw blurRad="38100" dist="38100" dir="2700000" algn="tl">
                    <a:srgbClr val="C0C0C0"/>
                  </a:outerShdw>
                </a:effectLst>
                <a:latin typeface="Calibri" panose="020F0502020204030204" pitchFamily="34" charset="0"/>
                <a:cs typeface="Calibri" panose="020F0502020204030204" pitchFamily="34" charset="0"/>
              </a:rPr>
              <a:t> </a:t>
            </a:r>
            <a:r>
              <a:rPr lang="hr-HR" sz="2400" dirty="0" err="1">
                <a:effectLst>
                  <a:outerShdw blurRad="38100" dist="38100" dir="2700000" algn="tl">
                    <a:srgbClr val="C0C0C0"/>
                  </a:outerShdw>
                </a:effectLst>
                <a:latin typeface="Calibri" panose="020F0502020204030204" pitchFamily="34" charset="0"/>
                <a:cs typeface="Calibri" panose="020F0502020204030204" pitchFamily="34" charset="0"/>
              </a:rPr>
              <a:t>Cadastral</a:t>
            </a:r>
            <a:r>
              <a:rPr lang="hr-HR" sz="2400" dirty="0">
                <a:effectLst>
                  <a:outerShdw blurRad="38100" dist="38100" dir="2700000" algn="tl">
                    <a:srgbClr val="C0C0C0"/>
                  </a:outerShdw>
                </a:effectLst>
                <a:latin typeface="Calibri" panose="020F0502020204030204" pitchFamily="34" charset="0"/>
                <a:cs typeface="Calibri" panose="020F0502020204030204" pitchFamily="34" charset="0"/>
              </a:rPr>
              <a:t> System</a:t>
            </a:r>
          </a:p>
        </p:txBody>
      </p:sp>
      <p:sp>
        <p:nvSpPr>
          <p:cNvPr id="2" name="Rectangle 24"/>
          <p:cNvSpPr>
            <a:spLocks noChangeArrowheads="1"/>
          </p:cNvSpPr>
          <p:nvPr/>
        </p:nvSpPr>
        <p:spPr bwMode="auto">
          <a:xfrm>
            <a:off x="539750" y="836613"/>
            <a:ext cx="5184775" cy="649287"/>
          </a:xfrm>
          <a:prstGeom prst="rect">
            <a:avLst/>
          </a:prstGeom>
          <a:noFill/>
          <a:ln w="9525">
            <a:noFill/>
            <a:miter lim="800000"/>
            <a:headEnd/>
            <a:tailEnd/>
          </a:ln>
          <a:effectLst/>
        </p:spPr>
        <p:txBody>
          <a:bodyPr anchor="ctr"/>
          <a:lstStyle/>
          <a:p>
            <a:pPr>
              <a:defRPr/>
            </a:pPr>
            <a:r>
              <a:rPr lang="hr-HR" sz="2000" dirty="0">
                <a:effectLst>
                  <a:outerShdw blurRad="38100" dist="38100" dir="2700000" algn="tl">
                    <a:srgbClr val="C0C0C0"/>
                  </a:outerShdw>
                </a:effectLst>
                <a:latin typeface="Calibri" panose="020F0502020204030204" pitchFamily="34" charset="0"/>
                <a:cs typeface="Calibri" panose="020F0502020204030204" pitchFamily="34" charset="0"/>
              </a:rPr>
              <a:t>State </a:t>
            </a:r>
            <a:r>
              <a:rPr lang="hr-HR" sz="2000" dirty="0" err="1">
                <a:effectLst>
                  <a:outerShdw blurRad="38100" dist="38100" dir="2700000" algn="tl">
                    <a:srgbClr val="C0C0C0"/>
                  </a:outerShdw>
                </a:effectLst>
                <a:latin typeface="Calibri" panose="020F0502020204030204" pitchFamily="34" charset="0"/>
                <a:cs typeface="Calibri" panose="020F0502020204030204" pitchFamily="34" charset="0"/>
              </a:rPr>
              <a:t>Geodetic</a:t>
            </a:r>
            <a:r>
              <a:rPr lang="hr-HR" sz="2000" dirty="0">
                <a:effectLst>
                  <a:outerShdw blurRad="38100" dist="38100" dir="2700000" algn="tl">
                    <a:srgbClr val="C0C0C0"/>
                  </a:outerShdw>
                </a:effectLst>
                <a:latin typeface="Calibri" panose="020F0502020204030204" pitchFamily="34" charset="0"/>
                <a:cs typeface="Calibri" panose="020F0502020204030204" pitchFamily="34" charset="0"/>
              </a:rPr>
              <a:t> </a:t>
            </a:r>
            <a:r>
              <a:rPr lang="hr-HR" sz="2000" dirty="0" err="1">
                <a:effectLst>
                  <a:outerShdw blurRad="38100" dist="38100" dir="2700000" algn="tl">
                    <a:srgbClr val="C0C0C0"/>
                  </a:outerShdw>
                </a:effectLst>
                <a:latin typeface="Calibri" panose="020F0502020204030204" pitchFamily="34" charset="0"/>
                <a:cs typeface="Calibri" panose="020F0502020204030204" pitchFamily="34" charset="0"/>
              </a:rPr>
              <a:t>Administration</a:t>
            </a:r>
            <a:r>
              <a:rPr lang="hr-HR" sz="2000" dirty="0">
                <a:effectLst>
                  <a:outerShdw blurRad="38100" dist="38100" dir="2700000" algn="tl">
                    <a:srgbClr val="C0C0C0"/>
                  </a:outerShdw>
                </a:effectLst>
                <a:latin typeface="Calibri" panose="020F0502020204030204" pitchFamily="34" charset="0"/>
                <a:cs typeface="Calibri" panose="020F0502020204030204" pitchFamily="34" charset="0"/>
              </a:rPr>
              <a:t> (SGA</a:t>
            </a:r>
            <a:r>
              <a:rPr lang="hr-HR" sz="2000" dirty="0" smtClean="0">
                <a:effectLst>
                  <a:outerShdw blurRad="38100" dist="38100" dir="2700000" algn="tl">
                    <a:srgbClr val="C0C0C0"/>
                  </a:outerShdw>
                </a:effectLst>
                <a:latin typeface="Calibri" panose="020F0502020204030204" pitchFamily="34" charset="0"/>
                <a:cs typeface="Calibri" panose="020F0502020204030204" pitchFamily="34" charset="0"/>
              </a:rPr>
              <a:t>) </a:t>
            </a:r>
          </a:p>
          <a:p>
            <a:pPr>
              <a:defRPr/>
            </a:pPr>
            <a:r>
              <a:rPr lang="hr-HR" sz="2000" dirty="0" smtClean="0">
                <a:effectLst>
                  <a:outerShdw blurRad="38100" dist="38100" dir="2700000" algn="tl">
                    <a:srgbClr val="C0C0C0"/>
                  </a:outerShdw>
                </a:effectLst>
                <a:latin typeface="Calibri" panose="020F0502020204030204" pitchFamily="34" charset="0"/>
                <a:cs typeface="Calibri" panose="020F0502020204030204" pitchFamily="34" charset="0"/>
              </a:rPr>
              <a:t>Croatia</a:t>
            </a:r>
            <a:endParaRPr lang="hr-HR" sz="2000" dirty="0">
              <a:effectLst>
                <a:outerShdw blurRad="38100" dist="38100" dir="2700000" algn="tl">
                  <a:srgbClr val="C0C0C0"/>
                </a:outerShdw>
              </a:effectLst>
              <a:latin typeface="Calibri" panose="020F0502020204030204" pitchFamily="34" charset="0"/>
              <a:cs typeface="Calibri" panose="020F0502020204030204" pitchFamily="34" charset="0"/>
            </a:endParaRPr>
          </a:p>
        </p:txBody>
      </p:sp>
      <p:sp>
        <p:nvSpPr>
          <p:cNvPr id="3" name="Rectangle 24"/>
          <p:cNvSpPr>
            <a:spLocks noChangeArrowheads="1"/>
          </p:cNvSpPr>
          <p:nvPr/>
        </p:nvSpPr>
        <p:spPr bwMode="auto">
          <a:xfrm>
            <a:off x="1331640" y="4005263"/>
            <a:ext cx="6840759" cy="649287"/>
          </a:xfrm>
          <a:prstGeom prst="rect">
            <a:avLst/>
          </a:prstGeom>
          <a:noFill/>
          <a:ln w="9525">
            <a:noFill/>
            <a:miter lim="800000"/>
            <a:headEnd/>
            <a:tailEnd/>
          </a:ln>
          <a:effectLst/>
        </p:spPr>
        <p:txBody>
          <a:bodyPr anchor="ctr"/>
          <a:lstStyle/>
          <a:p>
            <a:pPr algn="ctr">
              <a:defRPr/>
            </a:pPr>
            <a:r>
              <a:rPr lang="hr-HR" sz="2000" dirty="0" err="1" smtClean="0">
                <a:effectLst>
                  <a:outerShdw blurRad="38100" dist="38100" dir="2700000" algn="tl">
                    <a:srgbClr val="C0C0C0"/>
                  </a:outerShdw>
                </a:effectLst>
                <a:latin typeface="Calibri" panose="020F0502020204030204" pitchFamily="34" charset="0"/>
                <a:cs typeface="Calibri" panose="020F0502020204030204" pitchFamily="34" charset="0"/>
              </a:rPr>
              <a:t>Authors</a:t>
            </a:r>
            <a:r>
              <a:rPr lang="hr-HR" sz="2000" dirty="0" smtClean="0">
                <a:effectLst>
                  <a:outerShdw blurRad="38100" dist="38100" dir="2700000" algn="tl">
                    <a:srgbClr val="C0C0C0"/>
                  </a:outerShdw>
                </a:effectLst>
                <a:latin typeface="Calibri" panose="020F0502020204030204" pitchFamily="34" charset="0"/>
                <a:cs typeface="Calibri" panose="020F0502020204030204" pitchFamily="34" charset="0"/>
              </a:rPr>
              <a:t>: Benasić, Pupačić, Šantek, Šustić</a:t>
            </a:r>
          </a:p>
          <a:p>
            <a:pPr algn="ctr">
              <a:defRPr/>
            </a:pPr>
            <a:endParaRPr lang="hr-HR" sz="2000" dirty="0" smtClean="0">
              <a:effectLst>
                <a:outerShdw blurRad="38100" dist="38100" dir="2700000" algn="tl">
                  <a:srgbClr val="C0C0C0"/>
                </a:outerShdw>
              </a:effectLst>
              <a:latin typeface="Calibri" panose="020F0502020204030204" pitchFamily="34" charset="0"/>
              <a:cs typeface="Calibri" panose="020F0502020204030204" pitchFamily="34" charset="0"/>
            </a:endParaRPr>
          </a:p>
          <a:p>
            <a:pPr algn="ctr">
              <a:defRPr/>
            </a:pPr>
            <a:r>
              <a:rPr lang="hr-HR" sz="2000" dirty="0" err="1" smtClean="0">
                <a:effectLst>
                  <a:outerShdw blurRad="38100" dist="38100" dir="2700000" algn="tl">
                    <a:srgbClr val="C0C0C0"/>
                  </a:outerShdw>
                </a:effectLst>
                <a:latin typeface="Calibri" panose="020F0502020204030204" pitchFamily="34" charset="0"/>
                <a:cs typeface="Calibri" panose="020F0502020204030204" pitchFamily="34" charset="0"/>
              </a:rPr>
              <a:t>Presenter</a:t>
            </a:r>
            <a:r>
              <a:rPr lang="hr-HR" sz="2000" dirty="0">
                <a:effectLst>
                  <a:outerShdw blurRad="38100" dist="38100" dir="2700000" algn="tl">
                    <a:srgbClr val="C0C0C0"/>
                  </a:outerShdw>
                </a:effectLst>
                <a:latin typeface="Calibri" panose="020F0502020204030204" pitchFamily="34" charset="0"/>
                <a:cs typeface="Calibri" panose="020F0502020204030204" pitchFamily="34" charset="0"/>
              </a:rPr>
              <a:t>: </a:t>
            </a:r>
            <a:r>
              <a:rPr lang="hr-HR" sz="2000" dirty="0" smtClean="0">
                <a:effectLst>
                  <a:outerShdw blurRad="38100" dist="38100" dir="2700000" algn="tl">
                    <a:srgbClr val="C0C0C0"/>
                  </a:outerShdw>
                </a:effectLst>
                <a:latin typeface="Calibri" panose="020F0502020204030204" pitchFamily="34" charset="0"/>
                <a:cs typeface="Calibri" panose="020F0502020204030204" pitchFamily="34" charset="0"/>
              </a:rPr>
              <a:t>Maja Pupačić</a:t>
            </a:r>
            <a:endParaRPr lang="hr-HR" sz="2000" dirty="0">
              <a:effectLst>
                <a:outerShdw blurRad="38100" dist="38100" dir="2700000" algn="tl">
                  <a:srgbClr val="C0C0C0"/>
                </a:outerShdw>
              </a:effectLst>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996BE481-1E10-40EC-A624-2333DCA5135A}" type="slidenum">
              <a:rPr lang="hr-HR" smtClean="0"/>
              <a:pPr>
                <a:defRPr/>
              </a:pPr>
              <a:t>1</a:t>
            </a:fld>
            <a:endParaRPr lang="hr-HR"/>
          </a:p>
        </p:txBody>
      </p:sp>
      <p:sp>
        <p:nvSpPr>
          <p:cNvPr id="6" name="Date Placeholder 5"/>
          <p:cNvSpPr>
            <a:spLocks noGrp="1"/>
          </p:cNvSpPr>
          <p:nvPr>
            <p:ph type="dt" sz="half" idx="10"/>
          </p:nvPr>
        </p:nvSpPr>
        <p:spPr/>
        <p:txBody>
          <a:bodyPr/>
          <a:lstStyle/>
          <a:p>
            <a:pPr>
              <a:defRPr/>
            </a:pPr>
            <a:fld id="{54EE869D-7E08-4836-BF7E-EC25AC439EA5}" type="datetime1">
              <a:rPr lang="en-US" smtClean="0"/>
              <a:t>11/20/2018</a:t>
            </a:fld>
            <a:endParaRPr lang="hr-H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02A3606-8D7A-4B97-AF10-96431CA4601D}" type="datetime1">
              <a:rPr kumimoji="0" lang="en-US" sz="14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11/20/2018</a:t>
            </a:fld>
            <a:endParaRPr kumimoji="0" lang="hr-HR"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96BE481-1E10-40EC-A624-2333DCA5135A}" type="slidenum">
              <a:rPr kumimoji="0" lang="hr-HR" sz="14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hr-HR"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4"/>
          <p:cNvSpPr/>
          <p:nvPr/>
        </p:nvSpPr>
        <p:spPr>
          <a:xfrm>
            <a:off x="457200" y="1844824"/>
            <a:ext cx="8363272" cy="4114973"/>
          </a:xfrm>
          <a:prstGeom prst="rect">
            <a:avLst/>
          </a:prstGeom>
        </p:spPr>
        <p:txBody>
          <a:bodyPr wrap="square">
            <a:spAutoFit/>
          </a:bodyPr>
          <a:lstStyle/>
          <a:p>
            <a:pPr marL="514350" marR="0" lvl="0" indent="-285750" algn="l" defTabSz="914400" rtl="0" eaLnBrk="1" fontAlgn="base" latinLnBrk="0" hangingPunct="1">
              <a:lnSpc>
                <a:spcPct val="105000"/>
              </a:lnSpc>
              <a:spcBef>
                <a:spcPct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One of the most significant and challenging projects that was financed by the WB loan between 2003 and 2016 was the establishment </a:t>
            </a:r>
            <a:r>
              <a:rPr kumimoji="0" lang="hr-HR" sz="1800" b="0" i="0" u="none" strike="noStrike" kern="1200" cap="none" spc="0" normalizeH="0" baseline="0" noProof="0" dirty="0" err="1" smtClean="0">
                <a:ln>
                  <a:noFill/>
                </a:ln>
                <a:solidFill>
                  <a:srgbClr val="000000"/>
                </a:solidFill>
                <a:effectLst/>
                <a:uLnTx/>
                <a:uFillTx/>
                <a:latin typeface="Calibri" panose="020F0502020204030204" pitchFamily="34" charset="0"/>
                <a:ea typeface="+mn-ea"/>
                <a:cs typeface="Calibri" panose="020F0502020204030204" pitchFamily="34" charset="0"/>
              </a:rPr>
              <a:t>of</a:t>
            </a:r>
            <a:r>
              <a:rPr kumimoji="0" lang="hr-HR" sz="1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hr-HR" sz="1800" b="0" i="0" u="none" strike="noStrike" kern="1200" cap="none" spc="0" normalizeH="0" baseline="0" noProof="0" dirty="0" err="1" smtClean="0">
                <a:ln>
                  <a:noFill/>
                </a:ln>
                <a:solidFill>
                  <a:srgbClr val="000000"/>
                </a:solidFill>
                <a:effectLst/>
                <a:uLnTx/>
                <a:uFillTx/>
                <a:latin typeface="Calibri" panose="020F0502020204030204" pitchFamily="34" charset="0"/>
                <a:ea typeface="+mn-ea"/>
                <a:cs typeface="Calibri" panose="020F0502020204030204" pitchFamily="34" charset="0"/>
              </a:rPr>
              <a:t>the</a:t>
            </a:r>
            <a:r>
              <a:rPr kumimoji="0" lang="hr-HR" sz="1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JIS</a:t>
            </a:r>
          </a:p>
          <a:p>
            <a:pPr marL="514350" marR="0" lvl="0" indent="-285750" algn="l" defTabSz="914400" rtl="0" eaLnBrk="1" fontAlgn="base" latinLnBrk="0" hangingPunct="1">
              <a:lnSpc>
                <a:spcPct val="105000"/>
              </a:lnSpc>
              <a:spcBef>
                <a:spcPct val="0"/>
              </a:spcBef>
              <a:spcAft>
                <a:spcPts val="800"/>
              </a:spcAft>
              <a:buClrTx/>
              <a:buSzTx/>
              <a:buFont typeface="Arial" panose="020B0604020202020204" pitchFamily="34" charset="0"/>
              <a:buChar char="•"/>
              <a:tabLst/>
              <a:defRPr/>
            </a:pPr>
            <a:r>
              <a:rPr kumimoji="0" lang="hr-HR" sz="1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LA </a:t>
            </a:r>
            <a:r>
              <a:rPr kumimoji="0" lang="hr-HR"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institutions</a:t>
            </a:r>
            <a:r>
              <a:rPr kumimoji="0" lang="hr-H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decided not to get merged into one institution </a:t>
            </a:r>
            <a:r>
              <a:rPr kumimoji="0" lang="en-US" sz="1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but</a:t>
            </a:r>
            <a:r>
              <a:rPr kumimoji="0" lang="hr-HR" sz="1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1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opted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a unique </a:t>
            </a:r>
            <a:r>
              <a:rPr kumimoji="0" lang="en-US"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Croatian solution of linking the institutions at the level of data and business processes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to be maintained according to respective </a:t>
            </a:r>
            <a:r>
              <a:rPr kumimoji="0" lang="en-US" sz="1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jurisdictions</a:t>
            </a:r>
            <a:endParaRPr kumimoji="0" lang="hr-HR" sz="1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endParaRPr>
          </a:p>
          <a:p>
            <a:pPr marL="228600" marR="0" lvl="0" indent="0" algn="l" defTabSz="914400" rtl="0" eaLnBrk="1" fontAlgn="base" latinLnBrk="0" hangingPunct="1">
              <a:lnSpc>
                <a:spcPct val="105000"/>
              </a:lnSpc>
              <a:spcBef>
                <a:spcPct val="0"/>
              </a:spcBef>
              <a:spcAft>
                <a:spcPts val="800"/>
              </a:spcAft>
              <a:buClrTx/>
              <a:buSzTx/>
              <a:buFontTx/>
              <a:buNone/>
              <a:tabLst/>
              <a:defRPr/>
            </a:pPr>
            <a:endParaRPr kumimoji="0" lang="hr-H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200150" marR="0" lvl="2" indent="-28575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n-GB" sz="1600" b="0" i="0" u="none" strike="noStrike" kern="1200" cap="none" spc="0" normalizeH="0" baseline="0" noProof="0" dirty="0" smtClean="0">
                <a:ln>
                  <a:noFill/>
                </a:ln>
                <a:solidFill>
                  <a:srgbClr val="FF1111"/>
                </a:solidFill>
                <a:effectLst/>
                <a:uLnTx/>
                <a:uFillTx/>
                <a:latin typeface="Calibri" panose="020F0502020204030204" pitchFamily="34" charset="0"/>
                <a:ea typeface="+mn-ea"/>
                <a:cs typeface="Calibri" panose="020F0502020204030204" pitchFamily="34" charset="0"/>
              </a:rPr>
              <a:t>A </a:t>
            </a:r>
            <a:r>
              <a:rPr kumimoji="0" lang="en-GB" sz="1600" b="0" i="0" u="none" strike="noStrike" kern="1200" cap="none" spc="0" normalizeH="0" baseline="0" noProof="0" dirty="0">
                <a:ln>
                  <a:noFill/>
                </a:ln>
                <a:solidFill>
                  <a:srgbClr val="FF1111"/>
                </a:solidFill>
                <a:effectLst/>
                <a:uLnTx/>
                <a:uFillTx/>
                <a:latin typeface="Calibri" panose="020F0502020204030204" pitchFamily="34" charset="0"/>
                <a:ea typeface="+mn-ea"/>
                <a:cs typeface="Calibri" panose="020F0502020204030204" pitchFamily="34" charset="0"/>
              </a:rPr>
              <a:t>unified</a:t>
            </a:r>
            <a:r>
              <a:rPr kumimoji="0" lang="hr-HR" sz="1600" b="0" i="0" u="none" strike="noStrike" kern="1200" cap="none" spc="0" normalizeH="0" baseline="0" noProof="0" dirty="0">
                <a:ln>
                  <a:noFill/>
                </a:ln>
                <a:solidFill>
                  <a:srgbClr val="FF1111"/>
                </a:solidFill>
                <a:effectLst/>
                <a:uLnTx/>
                <a:uFillTx/>
                <a:latin typeface="Calibri" panose="020F0502020204030204" pitchFamily="34" charset="0"/>
                <a:ea typeface="+mn-ea"/>
                <a:cs typeface="Calibri" panose="020F0502020204030204" pitchFamily="34" charset="0"/>
              </a:rPr>
              <a:t>, </a:t>
            </a:r>
            <a:r>
              <a:rPr kumimoji="0" lang="en-GB" sz="1600" b="0" i="0" u="none" strike="noStrike" kern="1200" cap="none" spc="0" normalizeH="0" baseline="0" noProof="0" dirty="0">
                <a:ln>
                  <a:noFill/>
                </a:ln>
                <a:solidFill>
                  <a:srgbClr val="FF1111"/>
                </a:solidFill>
                <a:effectLst/>
                <a:uLnTx/>
                <a:uFillTx/>
                <a:latin typeface="Calibri" panose="020F0502020204030204" pitchFamily="34" charset="0"/>
                <a:ea typeface="+mn-ea"/>
                <a:cs typeface="Calibri" panose="020F0502020204030204" pitchFamily="34" charset="0"/>
              </a:rPr>
              <a:t>centralised application </a:t>
            </a:r>
            <a:r>
              <a:rPr kumimoji="0" lang="en-GB" sz="1600" b="0" i="0" u="none" strike="noStrike" kern="1200" cap="none" spc="0" normalizeH="0" baseline="0" noProof="0" dirty="0">
                <a:ln>
                  <a:noFill/>
                </a:ln>
                <a:solidFill>
                  <a:srgbClr val="808080">
                    <a:lumMod val="10000"/>
                  </a:srgbClr>
                </a:solidFill>
                <a:effectLst/>
                <a:uLnTx/>
                <a:uFillTx/>
                <a:latin typeface="Calibri" panose="020F0502020204030204" pitchFamily="34" charset="0"/>
                <a:ea typeface="+mn-ea"/>
                <a:cs typeface="Calibri" panose="020F0502020204030204" pitchFamily="34" charset="0"/>
              </a:rPr>
              <a:t>for all cadastral offices and land registries</a:t>
            </a:r>
            <a:r>
              <a:rPr kumimoji="0" lang="hr-HR" sz="1600" b="0" i="0" u="none" strike="noStrike" kern="1200" cap="none" spc="0" normalizeH="0" baseline="0" noProof="0" dirty="0">
                <a:ln>
                  <a:noFill/>
                </a:ln>
                <a:solidFill>
                  <a:srgbClr val="808080">
                    <a:lumMod val="10000"/>
                  </a:srgbClr>
                </a:solidFill>
                <a:effectLst/>
                <a:uLnTx/>
                <a:uFillTx/>
                <a:latin typeface="Calibri" panose="020F0502020204030204" pitchFamily="34" charset="0"/>
                <a:ea typeface="+mn-ea"/>
                <a:cs typeface="Calibri" panose="020F0502020204030204" pitchFamily="34" charset="0"/>
              </a:rPr>
              <a:t> (</a:t>
            </a:r>
            <a:r>
              <a:rPr kumimoji="0" lang="en-GB" sz="1600" b="0" i="0" u="none" strike="noStrike" kern="1200" cap="none" spc="0" normalizeH="0" baseline="0" noProof="0" dirty="0">
                <a:ln>
                  <a:noFill/>
                </a:ln>
                <a:solidFill>
                  <a:srgbClr val="808080">
                    <a:lumMod val="10000"/>
                  </a:srgbClr>
                </a:solidFill>
                <a:effectLst/>
                <a:uLnTx/>
                <a:uFillTx/>
                <a:latin typeface="Calibri" panose="020F0502020204030204" pitchFamily="34" charset="0"/>
                <a:ea typeface="+mn-ea"/>
                <a:cs typeface="Calibri" panose="020F0502020204030204" pitchFamily="34" charset="0"/>
              </a:rPr>
              <a:t>unified data model</a:t>
            </a:r>
            <a:r>
              <a:rPr kumimoji="0" lang="hr-HR" sz="1600" b="0" i="0" u="none" strike="noStrike" kern="1200" cap="none" spc="0" normalizeH="0" baseline="0" noProof="0" dirty="0">
                <a:ln>
                  <a:noFill/>
                </a:ln>
                <a:solidFill>
                  <a:srgbClr val="808080">
                    <a:lumMod val="10000"/>
                  </a:srgbClr>
                </a:solidFill>
                <a:effectLst/>
                <a:uLnTx/>
                <a:uFillTx/>
                <a:latin typeface="Calibri" panose="020F0502020204030204" pitchFamily="34" charset="0"/>
                <a:ea typeface="+mn-ea"/>
                <a:cs typeface="Calibri" panose="020F0502020204030204" pitchFamily="34" charset="0"/>
              </a:rPr>
              <a:t>)</a:t>
            </a:r>
          </a:p>
          <a:p>
            <a:pPr marL="1200150" marR="0" lvl="2" indent="-28575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n-GB" sz="1600" b="0" i="0" u="none" strike="noStrike" kern="1200" cap="none" spc="0" normalizeH="0" baseline="0" noProof="0" dirty="0" smtClean="0">
                <a:ln>
                  <a:noFill/>
                </a:ln>
                <a:solidFill>
                  <a:srgbClr val="FF1111"/>
                </a:solidFill>
                <a:effectLst/>
                <a:uLnTx/>
                <a:uFillTx/>
                <a:latin typeface="Calibri" panose="020F0502020204030204" pitchFamily="34" charset="0"/>
                <a:ea typeface="+mn-ea"/>
                <a:cs typeface="Calibri" panose="020F0502020204030204" pitchFamily="34" charset="0"/>
              </a:rPr>
              <a:t>Standardised </a:t>
            </a:r>
            <a:r>
              <a:rPr kumimoji="0" lang="en-GB" sz="1600" b="0" i="0" u="none" strike="noStrike" kern="1200" cap="none" spc="0" normalizeH="0" baseline="0" noProof="0" dirty="0">
                <a:ln>
                  <a:noFill/>
                </a:ln>
                <a:solidFill>
                  <a:srgbClr val="FF1111"/>
                </a:solidFill>
                <a:effectLst/>
                <a:uLnTx/>
                <a:uFillTx/>
                <a:latin typeface="Calibri" panose="020F0502020204030204" pitchFamily="34" charset="0"/>
                <a:ea typeface="+mn-ea"/>
                <a:cs typeface="Calibri" panose="020F0502020204030204" pitchFamily="34" charset="0"/>
              </a:rPr>
              <a:t>proceedings </a:t>
            </a:r>
            <a:r>
              <a:rPr kumimoji="0" lang="en-GB" sz="1600" b="0" i="0" u="none" strike="noStrike" kern="1200" cap="none" spc="0" normalizeH="0" baseline="0" noProof="0" dirty="0">
                <a:ln>
                  <a:noFill/>
                </a:ln>
                <a:solidFill>
                  <a:srgbClr val="808080">
                    <a:lumMod val="10000"/>
                  </a:srgbClr>
                </a:solidFill>
                <a:effectLst/>
                <a:uLnTx/>
                <a:uFillTx/>
                <a:latin typeface="Calibri" panose="020F0502020204030204" pitchFamily="34" charset="0"/>
                <a:ea typeface="+mn-ea"/>
                <a:cs typeface="Calibri" panose="020F0502020204030204" pitchFamily="34" charset="0"/>
              </a:rPr>
              <a:t>with data maintenance</a:t>
            </a:r>
            <a:r>
              <a:rPr kumimoji="0" lang="hr-HR" sz="1600" b="0" i="0" u="none" strike="noStrike" kern="1200" cap="none" spc="0" normalizeH="0" baseline="0" noProof="0" dirty="0">
                <a:ln>
                  <a:noFill/>
                </a:ln>
                <a:solidFill>
                  <a:srgbClr val="808080">
                    <a:lumMod val="10000"/>
                  </a:srgbClr>
                </a:solidFill>
                <a:effectLst/>
                <a:uLnTx/>
                <a:uFillTx/>
                <a:latin typeface="Calibri" panose="020F0502020204030204" pitchFamily="34" charset="0"/>
                <a:ea typeface="+mn-ea"/>
                <a:cs typeface="Calibri" panose="020F0502020204030204" pitchFamily="34" charset="0"/>
              </a:rPr>
              <a:t> (</a:t>
            </a:r>
            <a:r>
              <a:rPr kumimoji="0" lang="en-GB" sz="1600" b="0" i="0" u="none" strike="noStrike" kern="1200" cap="none" spc="0" normalizeH="0" baseline="0" noProof="0" dirty="0">
                <a:ln>
                  <a:noFill/>
                </a:ln>
                <a:solidFill>
                  <a:srgbClr val="808080">
                    <a:lumMod val="10000"/>
                  </a:srgbClr>
                </a:solidFill>
                <a:effectLst/>
                <a:uLnTx/>
                <a:uFillTx/>
                <a:latin typeface="Calibri" panose="020F0502020204030204" pitchFamily="34" charset="0"/>
                <a:ea typeface="+mn-ea"/>
                <a:cs typeface="Calibri" panose="020F0502020204030204" pitchFamily="34" charset="0"/>
              </a:rPr>
              <a:t>central process</a:t>
            </a:r>
            <a:r>
              <a:rPr kumimoji="0" lang="hr-HR" sz="1600" b="0" i="0" u="none" strike="noStrike" kern="1200" cap="none" spc="0" normalizeH="0" baseline="0" noProof="0" dirty="0">
                <a:ln>
                  <a:noFill/>
                </a:ln>
                <a:solidFill>
                  <a:srgbClr val="808080">
                    <a:lumMod val="10000"/>
                  </a:srgbClr>
                </a:solidFill>
                <a:effectLst/>
                <a:uLnTx/>
                <a:uFillTx/>
                <a:latin typeface="Calibri" panose="020F0502020204030204" pitchFamily="34" charset="0"/>
                <a:ea typeface="+mn-ea"/>
                <a:cs typeface="Calibri" panose="020F0502020204030204" pitchFamily="34" charset="0"/>
              </a:rPr>
              <a:t>-</a:t>
            </a:r>
            <a:r>
              <a:rPr kumimoji="0" lang="en-GB" sz="1600" b="0" i="0" u="none" strike="noStrike" kern="1200" cap="none" spc="0" normalizeH="0" baseline="0" noProof="0" dirty="0">
                <a:ln>
                  <a:noFill/>
                </a:ln>
                <a:solidFill>
                  <a:srgbClr val="808080">
                    <a:lumMod val="10000"/>
                  </a:srgbClr>
                </a:solidFill>
                <a:effectLst/>
                <a:uLnTx/>
                <a:uFillTx/>
                <a:latin typeface="Calibri" panose="020F0502020204030204" pitchFamily="34" charset="0"/>
                <a:ea typeface="+mn-ea"/>
                <a:cs typeface="Calibri" panose="020F0502020204030204" pitchFamily="34" charset="0"/>
              </a:rPr>
              <a:t>oriented solution</a:t>
            </a:r>
            <a:r>
              <a:rPr kumimoji="0" lang="hr-HR" sz="1600" b="0" i="0" u="none" strike="noStrike" kern="1200" cap="none" spc="0" normalizeH="0" baseline="0" noProof="0" dirty="0">
                <a:ln>
                  <a:noFill/>
                </a:ln>
                <a:solidFill>
                  <a:srgbClr val="808080">
                    <a:lumMod val="10000"/>
                  </a:srgbClr>
                </a:solidFill>
                <a:effectLst/>
                <a:uLnTx/>
                <a:uFillTx/>
                <a:latin typeface="Calibri" panose="020F0502020204030204" pitchFamily="34" charset="0"/>
                <a:ea typeface="+mn-ea"/>
                <a:cs typeface="Calibri" panose="020F0502020204030204" pitchFamily="34" charset="0"/>
              </a:rPr>
              <a:t>)</a:t>
            </a:r>
          </a:p>
          <a:p>
            <a:pPr marL="1200150" marR="0" lvl="2" indent="-28575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n-GB" sz="1600" b="0" i="0" u="none" strike="noStrike" kern="1200" cap="none" spc="0" normalizeH="0" baseline="0" noProof="0" dirty="0" smtClean="0">
                <a:ln>
                  <a:noFill/>
                </a:ln>
                <a:solidFill>
                  <a:srgbClr val="FF1111"/>
                </a:solidFill>
                <a:effectLst/>
                <a:uLnTx/>
                <a:uFillTx/>
                <a:latin typeface="Calibri" panose="020F0502020204030204" pitchFamily="34" charset="0"/>
                <a:ea typeface="+mn-ea"/>
                <a:cs typeface="Calibri" panose="020F0502020204030204" pitchFamily="34" charset="0"/>
              </a:rPr>
              <a:t>IT </a:t>
            </a:r>
            <a:r>
              <a:rPr kumimoji="0" lang="en-GB" sz="1600" b="0" i="0" u="none" strike="noStrike" kern="1200" cap="none" spc="0" normalizeH="0" baseline="0" noProof="0" dirty="0">
                <a:ln>
                  <a:noFill/>
                </a:ln>
                <a:solidFill>
                  <a:srgbClr val="FF1111"/>
                </a:solidFill>
                <a:effectLst/>
                <a:uLnTx/>
                <a:uFillTx/>
                <a:latin typeface="Calibri" panose="020F0502020204030204" pitchFamily="34" charset="0"/>
                <a:ea typeface="+mn-ea"/>
                <a:cs typeface="Calibri" panose="020F0502020204030204" pitchFamily="34" charset="0"/>
              </a:rPr>
              <a:t>linking </a:t>
            </a:r>
            <a:r>
              <a:rPr kumimoji="0" lang="en-GB" sz="1600" b="0" i="0" u="none" strike="noStrike" kern="1200" cap="none" spc="0" normalizeH="0" baseline="0" noProof="0" dirty="0">
                <a:ln>
                  <a:noFill/>
                </a:ln>
                <a:solidFill>
                  <a:srgbClr val="808080">
                    <a:lumMod val="10000"/>
                  </a:srgbClr>
                </a:solidFill>
                <a:effectLst/>
                <a:uLnTx/>
                <a:uFillTx/>
                <a:latin typeface="Calibri" panose="020F0502020204030204" pitchFamily="34" charset="0"/>
                <a:ea typeface="+mn-ea"/>
                <a:cs typeface="Calibri" panose="020F0502020204030204" pitchFamily="34" charset="0"/>
              </a:rPr>
              <a:t>of land registries and cadastral offices</a:t>
            </a:r>
            <a:r>
              <a:rPr kumimoji="0" lang="hr-HR" sz="1600" b="0" i="0" u="none" strike="noStrike" kern="1200" cap="none" spc="0" normalizeH="0" baseline="0" noProof="0" dirty="0">
                <a:ln>
                  <a:noFill/>
                </a:ln>
                <a:solidFill>
                  <a:srgbClr val="808080">
                    <a:lumMod val="10000"/>
                  </a:srgbClr>
                </a:solidFill>
                <a:effectLst/>
                <a:uLnTx/>
                <a:uFillTx/>
                <a:latin typeface="Calibri" panose="020F0502020204030204" pitchFamily="34" charset="0"/>
                <a:ea typeface="+mn-ea"/>
                <a:cs typeface="Calibri" panose="020F0502020204030204" pitchFamily="34" charset="0"/>
              </a:rPr>
              <a:t> (</a:t>
            </a:r>
            <a:r>
              <a:rPr kumimoji="0" lang="en-GB" sz="1600" b="0" i="0" u="none" strike="noStrike" kern="1200" cap="none" spc="0" normalizeH="0" baseline="0" noProof="0" dirty="0">
                <a:ln>
                  <a:noFill/>
                </a:ln>
                <a:solidFill>
                  <a:srgbClr val="808080">
                    <a:lumMod val="10000"/>
                  </a:srgbClr>
                </a:solidFill>
                <a:effectLst/>
                <a:uLnTx/>
                <a:uFillTx/>
                <a:latin typeface="Calibri" panose="020F0502020204030204" pitchFamily="34" charset="0"/>
                <a:ea typeface="+mn-ea"/>
                <a:cs typeface="Calibri" panose="020F0502020204030204" pitchFamily="34" charset="0"/>
              </a:rPr>
              <a:t>time and financial savings</a:t>
            </a:r>
            <a:r>
              <a:rPr kumimoji="0" lang="hr-HR" sz="1600" b="0" i="0" u="none" strike="noStrike" kern="1200" cap="none" spc="0" normalizeH="0" baseline="0" noProof="0" dirty="0">
                <a:ln>
                  <a:noFill/>
                </a:ln>
                <a:solidFill>
                  <a:srgbClr val="808080">
                    <a:lumMod val="10000"/>
                  </a:srgbClr>
                </a:solidFill>
                <a:effectLst/>
                <a:uLnTx/>
                <a:uFillTx/>
                <a:latin typeface="Calibri" panose="020F0502020204030204" pitchFamily="34" charset="0"/>
                <a:ea typeface="+mn-ea"/>
                <a:cs typeface="Calibri" panose="020F0502020204030204" pitchFamily="34" charset="0"/>
              </a:rPr>
              <a:t>)</a:t>
            </a:r>
          </a:p>
          <a:p>
            <a:pPr marL="1200150" marR="0" lvl="2" indent="-28575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n-GB" sz="1600" b="0" i="0" u="none" strike="noStrike" kern="1200" cap="none" spc="0" normalizeH="0" baseline="0" noProof="0" dirty="0" smtClean="0">
                <a:ln>
                  <a:noFill/>
                </a:ln>
                <a:solidFill>
                  <a:srgbClr val="808080">
                    <a:lumMod val="10000"/>
                  </a:srgbClr>
                </a:solidFill>
                <a:effectLst/>
                <a:uLnTx/>
                <a:uFillTx/>
                <a:latin typeface="Calibri" panose="020F0502020204030204" pitchFamily="34" charset="0"/>
                <a:ea typeface="+mn-ea"/>
                <a:cs typeface="Calibri" panose="020F0502020204030204" pitchFamily="34" charset="0"/>
              </a:rPr>
              <a:t>Graphic </a:t>
            </a:r>
            <a:r>
              <a:rPr kumimoji="0" lang="en-GB" sz="1600" b="0" i="0" u="none" strike="noStrike" kern="1200" cap="none" spc="0" normalizeH="0" baseline="0" noProof="0" dirty="0">
                <a:ln>
                  <a:noFill/>
                </a:ln>
                <a:solidFill>
                  <a:srgbClr val="808080">
                    <a:lumMod val="10000"/>
                  </a:srgbClr>
                </a:solidFill>
                <a:effectLst/>
                <a:uLnTx/>
                <a:uFillTx/>
                <a:latin typeface="Calibri" panose="020F0502020204030204" pitchFamily="34" charset="0"/>
                <a:ea typeface="+mn-ea"/>
                <a:cs typeface="Calibri" panose="020F0502020204030204" pitchFamily="34" charset="0"/>
              </a:rPr>
              <a:t>and alphanumeric </a:t>
            </a:r>
            <a:r>
              <a:rPr kumimoji="0" lang="en-GB" sz="1600" b="0" i="0" u="none" strike="noStrike" kern="1200" cap="none" spc="0" normalizeH="0" baseline="0" noProof="0" dirty="0">
                <a:ln>
                  <a:noFill/>
                </a:ln>
                <a:solidFill>
                  <a:srgbClr val="FF1111"/>
                </a:solidFill>
                <a:effectLst/>
                <a:uLnTx/>
                <a:uFillTx/>
                <a:latin typeface="Calibri" panose="020F0502020204030204" pitchFamily="34" charset="0"/>
                <a:ea typeface="+mn-ea"/>
                <a:cs typeface="Calibri" panose="020F0502020204030204" pitchFamily="34" charset="0"/>
              </a:rPr>
              <a:t>data integration</a:t>
            </a:r>
            <a:endParaRPr kumimoji="0" lang="hr-HR" sz="1600" b="0" i="0" u="none" strike="noStrike" kern="1200" cap="none" spc="0" normalizeH="0" baseline="0" noProof="0" dirty="0">
              <a:ln>
                <a:noFill/>
              </a:ln>
              <a:solidFill>
                <a:srgbClr val="FF1111"/>
              </a:solidFill>
              <a:effectLst/>
              <a:uLnTx/>
              <a:uFillTx/>
              <a:latin typeface="Calibri" panose="020F0502020204030204" pitchFamily="34" charset="0"/>
              <a:ea typeface="+mn-ea"/>
              <a:cs typeface="Calibri" panose="020F0502020204030204" pitchFamily="34" charset="0"/>
            </a:endParaRPr>
          </a:p>
          <a:p>
            <a:pPr marL="1200150" marR="0" lvl="2" indent="-28575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n-GB" sz="1600" b="0" i="0" u="none" strike="noStrike" kern="1200" cap="none" spc="0" normalizeH="0" baseline="0" noProof="0" dirty="0" smtClean="0">
                <a:ln>
                  <a:noFill/>
                </a:ln>
                <a:solidFill>
                  <a:srgbClr val="FF1111"/>
                </a:solidFill>
                <a:effectLst/>
                <a:uLnTx/>
                <a:uFillTx/>
                <a:latin typeface="Calibri" panose="020F0502020204030204" pitchFamily="34" charset="0"/>
                <a:ea typeface="+mn-ea"/>
                <a:cs typeface="Calibri" panose="020F0502020204030204" pitchFamily="34" charset="0"/>
              </a:rPr>
              <a:t>Integration </a:t>
            </a:r>
            <a:r>
              <a:rPr kumimoji="0" lang="en-GB" sz="1600" b="0" i="0" u="none" strike="noStrike" kern="1200" cap="none" spc="0" normalizeH="0" baseline="0" noProof="0" dirty="0">
                <a:ln>
                  <a:noFill/>
                </a:ln>
                <a:solidFill>
                  <a:srgbClr val="808080">
                    <a:lumMod val="10000"/>
                  </a:srgbClr>
                </a:solidFill>
                <a:effectLst/>
                <a:uLnTx/>
                <a:uFillTx/>
                <a:latin typeface="Calibri" panose="020F0502020204030204" pitchFamily="34" charset="0"/>
                <a:ea typeface="+mn-ea"/>
                <a:cs typeface="Calibri" panose="020F0502020204030204" pitchFamily="34" charset="0"/>
              </a:rPr>
              <a:t>with other registers and services</a:t>
            </a:r>
            <a:r>
              <a:rPr kumimoji="0" lang="hr-HR" sz="1600" b="0" i="0" u="none" strike="noStrike" kern="1200" cap="none" spc="0" normalizeH="0" baseline="0" noProof="0" dirty="0">
                <a:ln>
                  <a:noFill/>
                </a:ln>
                <a:solidFill>
                  <a:srgbClr val="808080">
                    <a:lumMod val="10000"/>
                  </a:srgbClr>
                </a:solidFill>
                <a:effectLst/>
                <a:uLnTx/>
                <a:uFillTx/>
                <a:latin typeface="Calibri" panose="020F0502020204030204" pitchFamily="34" charset="0"/>
                <a:ea typeface="+mn-ea"/>
                <a:cs typeface="Calibri" panose="020F0502020204030204" pitchFamily="34" charset="0"/>
              </a:rPr>
              <a:t> (</a:t>
            </a:r>
            <a:r>
              <a:rPr kumimoji="0" lang="en-GB" sz="1600" b="0" i="0" u="none" strike="noStrike" kern="1200" cap="none" spc="0" normalizeH="0" baseline="0" noProof="0" dirty="0">
                <a:ln>
                  <a:noFill/>
                </a:ln>
                <a:solidFill>
                  <a:srgbClr val="808080">
                    <a:lumMod val="10000"/>
                  </a:srgbClr>
                </a:solidFill>
                <a:effectLst/>
                <a:uLnTx/>
                <a:uFillTx/>
                <a:latin typeface="Calibri" panose="020F0502020204030204" pitchFamily="34" charset="0"/>
                <a:ea typeface="+mn-ea"/>
                <a:cs typeface="Calibri" panose="020F0502020204030204" pitchFamily="34" charset="0"/>
              </a:rPr>
              <a:t>PIN</a:t>
            </a:r>
            <a:r>
              <a:rPr kumimoji="0" lang="hr-HR" sz="1600" b="0" i="0" u="none" strike="noStrike" kern="1200" cap="none" spc="0" normalizeH="0" baseline="0" noProof="0" dirty="0">
                <a:ln>
                  <a:noFill/>
                </a:ln>
                <a:solidFill>
                  <a:srgbClr val="808080">
                    <a:lumMod val="10000"/>
                  </a:srgbClr>
                </a:solidFill>
                <a:effectLst/>
                <a:uLnTx/>
                <a:uFillTx/>
                <a:latin typeface="Calibri" panose="020F0502020204030204" pitchFamily="34" charset="0"/>
                <a:ea typeface="+mn-ea"/>
                <a:cs typeface="Calibri" panose="020F0502020204030204" pitchFamily="34" charset="0"/>
              </a:rPr>
              <a:t>, </a:t>
            </a:r>
            <a:r>
              <a:rPr kumimoji="0" lang="en-GB" sz="1600" b="0" i="0" u="none" strike="noStrike" kern="1200" cap="none" spc="0" normalizeH="0" baseline="0" noProof="0" dirty="0">
                <a:ln>
                  <a:noFill/>
                </a:ln>
                <a:solidFill>
                  <a:srgbClr val="808080">
                    <a:lumMod val="10000"/>
                  </a:srgbClr>
                </a:solidFill>
                <a:effectLst/>
                <a:uLnTx/>
                <a:uFillTx/>
                <a:latin typeface="Calibri" panose="020F0502020204030204" pitchFamily="34" charset="0"/>
                <a:ea typeface="+mn-ea"/>
                <a:cs typeface="Calibri" panose="020F0502020204030204" pitchFamily="34" charset="0"/>
              </a:rPr>
              <a:t>Spatial Units</a:t>
            </a:r>
            <a:r>
              <a:rPr kumimoji="0" lang="hr-HR" sz="1600" b="0" i="0" u="none" strike="noStrike" kern="1200" cap="none" spc="0" normalizeH="0" baseline="0" noProof="0" dirty="0">
                <a:ln>
                  <a:noFill/>
                </a:ln>
                <a:solidFill>
                  <a:srgbClr val="808080">
                    <a:lumMod val="10000"/>
                  </a:srgbClr>
                </a:solidFill>
                <a:effectLst/>
                <a:uLnTx/>
                <a:uFillTx/>
                <a:latin typeface="Calibri" panose="020F0502020204030204" pitchFamily="34" charset="0"/>
                <a:ea typeface="+mn-ea"/>
                <a:cs typeface="Calibri" panose="020F0502020204030204" pitchFamily="34" charset="0"/>
              </a:rPr>
              <a:t>’ </a:t>
            </a:r>
            <a:r>
              <a:rPr kumimoji="0" lang="en-GB" sz="1600" b="0" i="0" u="none" strike="noStrike" kern="1200" cap="none" spc="0" normalizeH="0" baseline="0" noProof="0" dirty="0">
                <a:ln>
                  <a:noFill/>
                </a:ln>
                <a:solidFill>
                  <a:srgbClr val="808080">
                    <a:lumMod val="10000"/>
                  </a:srgbClr>
                </a:solidFill>
                <a:effectLst/>
                <a:uLnTx/>
                <a:uFillTx/>
                <a:latin typeface="Calibri" panose="020F0502020204030204" pitchFamily="34" charset="0"/>
                <a:ea typeface="+mn-ea"/>
                <a:cs typeface="Calibri" panose="020F0502020204030204" pitchFamily="34" charset="0"/>
              </a:rPr>
              <a:t>Register</a:t>
            </a:r>
            <a:r>
              <a:rPr kumimoji="0" lang="hr-HR" sz="1600" b="0" i="0" u="none" strike="noStrike" kern="1200" cap="none" spc="0" normalizeH="0" baseline="0" noProof="0" dirty="0">
                <a:ln>
                  <a:noFill/>
                </a:ln>
                <a:solidFill>
                  <a:srgbClr val="808080">
                    <a:lumMod val="10000"/>
                  </a:srgbClr>
                </a:solidFill>
                <a:effectLst/>
                <a:uLnTx/>
                <a:uFillTx/>
                <a:latin typeface="Calibri" panose="020F0502020204030204" pitchFamily="34" charset="0"/>
                <a:ea typeface="+mn-ea"/>
                <a:cs typeface="Calibri" panose="020F0502020204030204" pitchFamily="34" charset="0"/>
              </a:rPr>
              <a:t>, </a:t>
            </a:r>
            <a:r>
              <a:rPr kumimoji="0" lang="en-GB" sz="1600" b="0" i="0" u="none" strike="noStrike" kern="1200" cap="none" spc="0" normalizeH="0" baseline="0" noProof="0" dirty="0">
                <a:ln>
                  <a:noFill/>
                </a:ln>
                <a:solidFill>
                  <a:srgbClr val="808080">
                    <a:lumMod val="10000"/>
                  </a:srgbClr>
                </a:solidFill>
                <a:effectLst/>
                <a:uLnTx/>
                <a:uFillTx/>
                <a:latin typeface="Calibri" panose="020F0502020204030204" pitchFamily="34" charset="0"/>
                <a:ea typeface="+mn-ea"/>
                <a:cs typeface="Calibri" panose="020F0502020204030204" pitchFamily="34" charset="0"/>
              </a:rPr>
              <a:t>e</a:t>
            </a:r>
            <a:r>
              <a:rPr kumimoji="0" lang="hr-HR" sz="1600" b="0" i="0" u="none" strike="noStrike" kern="1200" cap="none" spc="0" normalizeH="0" baseline="0" noProof="0" dirty="0">
                <a:ln>
                  <a:noFill/>
                </a:ln>
                <a:solidFill>
                  <a:srgbClr val="808080">
                    <a:lumMod val="10000"/>
                  </a:srgbClr>
                </a:solidFill>
                <a:effectLst/>
                <a:uLnTx/>
                <a:uFillTx/>
                <a:latin typeface="Calibri" panose="020F0502020204030204" pitchFamily="34" charset="0"/>
                <a:ea typeface="+mn-ea"/>
                <a:cs typeface="Calibri" panose="020F0502020204030204" pitchFamily="34" charset="0"/>
              </a:rPr>
              <a:t>-</a:t>
            </a:r>
            <a:r>
              <a:rPr kumimoji="0" lang="en-GB" sz="1600" b="0" i="0" u="none" strike="noStrike" kern="1200" cap="none" spc="0" normalizeH="0" baseline="0" noProof="0" dirty="0">
                <a:ln>
                  <a:noFill/>
                </a:ln>
                <a:solidFill>
                  <a:srgbClr val="808080">
                    <a:lumMod val="10000"/>
                  </a:srgbClr>
                </a:solidFill>
                <a:effectLst/>
                <a:uLnTx/>
                <a:uFillTx/>
                <a:latin typeface="Calibri" panose="020F0502020204030204" pitchFamily="34" charset="0"/>
                <a:ea typeface="+mn-ea"/>
                <a:cs typeface="Calibri" panose="020F0502020204030204" pitchFamily="34" charset="0"/>
              </a:rPr>
              <a:t>Citizens</a:t>
            </a:r>
            <a:r>
              <a:rPr kumimoji="0" lang="hr-HR" sz="1600" b="0" i="0" u="none" strike="noStrike" kern="1200" cap="none" spc="0" normalizeH="0" baseline="0" noProof="0" dirty="0">
                <a:ln>
                  <a:noFill/>
                </a:ln>
                <a:solidFill>
                  <a:srgbClr val="808080">
                    <a:lumMod val="10000"/>
                  </a:srgbClr>
                </a:solidFill>
                <a:effectLst/>
                <a:uLnTx/>
                <a:uFillTx/>
                <a:latin typeface="Calibri" panose="020F0502020204030204" pitchFamily="34" charset="0"/>
                <a:ea typeface="+mn-ea"/>
                <a:cs typeface="Calibri" panose="020F0502020204030204" pitchFamily="34" charset="0"/>
              </a:rPr>
              <a:t>, </a:t>
            </a:r>
            <a:r>
              <a:rPr kumimoji="0" lang="en-GB" sz="1600" b="0" i="0" u="none" strike="noStrike" kern="1200" cap="none" spc="0" normalizeH="0" baseline="0" noProof="0" dirty="0">
                <a:ln>
                  <a:noFill/>
                </a:ln>
                <a:solidFill>
                  <a:srgbClr val="808080">
                    <a:lumMod val="10000"/>
                  </a:srgbClr>
                </a:solidFill>
                <a:effectLst/>
                <a:uLnTx/>
                <a:uFillTx/>
                <a:latin typeface="Calibri" panose="020F0502020204030204" pitchFamily="34" charset="0"/>
                <a:ea typeface="+mn-ea"/>
                <a:cs typeface="Calibri" panose="020F0502020204030204" pitchFamily="34" charset="0"/>
              </a:rPr>
              <a:t>Geoportal</a:t>
            </a:r>
            <a:r>
              <a:rPr kumimoji="0" lang="hr-HR" sz="1600" b="0" i="0" u="none" strike="noStrike" kern="1200" cap="none" spc="0" normalizeH="0" baseline="0" noProof="0" dirty="0">
                <a:ln>
                  <a:noFill/>
                </a:ln>
                <a:solidFill>
                  <a:srgbClr val="808080">
                    <a:lumMod val="10000"/>
                  </a:srgbClr>
                </a:solidFill>
                <a:effectLst/>
                <a:uLnTx/>
                <a:uFillTx/>
                <a:latin typeface="Calibri" panose="020F0502020204030204" pitchFamily="34" charset="0"/>
                <a:ea typeface="+mn-ea"/>
                <a:cs typeface="Calibri" panose="020F0502020204030204" pitchFamily="34" charset="0"/>
              </a:rPr>
              <a:t>, </a:t>
            </a:r>
            <a:r>
              <a:rPr kumimoji="0" lang="en-GB" sz="1600" b="0" i="0" u="none" strike="noStrike" kern="1200" cap="none" spc="0" normalizeH="0" baseline="0" noProof="0" dirty="0">
                <a:ln>
                  <a:noFill/>
                </a:ln>
                <a:solidFill>
                  <a:srgbClr val="808080">
                    <a:lumMod val="10000"/>
                  </a:srgbClr>
                </a:solidFill>
                <a:effectLst/>
                <a:uLnTx/>
                <a:uFillTx/>
                <a:latin typeface="Calibri" panose="020F0502020204030204" pitchFamily="34" charset="0"/>
                <a:ea typeface="+mn-ea"/>
                <a:cs typeface="Calibri" panose="020F0502020204030204" pitchFamily="34" charset="0"/>
              </a:rPr>
              <a:t>digital archives</a:t>
            </a:r>
            <a:r>
              <a:rPr kumimoji="0" lang="hr-HR" sz="1600" b="0" i="0" u="none" strike="noStrike" kern="1200" cap="none" spc="0" normalizeH="0" baseline="0" noProof="0" dirty="0">
                <a:ln>
                  <a:noFill/>
                </a:ln>
                <a:solidFill>
                  <a:srgbClr val="808080">
                    <a:lumMod val="10000"/>
                  </a:srgbClr>
                </a:solidFill>
                <a:effectLst/>
                <a:uLnTx/>
                <a:uFillTx/>
                <a:latin typeface="Calibri" panose="020F0502020204030204" pitchFamily="34" charset="0"/>
                <a:ea typeface="+mn-ea"/>
                <a:cs typeface="Calibri" panose="020F0502020204030204" pitchFamily="34" charset="0"/>
              </a:rPr>
              <a:t>….)</a:t>
            </a:r>
          </a:p>
          <a:p>
            <a:pPr marL="1200150" marR="0" lvl="2" indent="-28575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n-GB" sz="1600" b="0" i="0" u="none" strike="noStrike" kern="1200" cap="none" spc="0" normalizeH="0" baseline="0" noProof="0" dirty="0" smtClean="0">
                <a:ln>
                  <a:noFill/>
                </a:ln>
                <a:solidFill>
                  <a:srgbClr val="808080">
                    <a:lumMod val="10000"/>
                  </a:srgbClr>
                </a:solidFill>
                <a:effectLst/>
                <a:uLnTx/>
                <a:uFillTx/>
                <a:latin typeface="Calibri" panose="020F0502020204030204" pitchFamily="34" charset="0"/>
                <a:ea typeface="+mn-ea"/>
                <a:cs typeface="Calibri" panose="020F0502020204030204" pitchFamily="34" charset="0"/>
              </a:rPr>
              <a:t>Maintenance </a:t>
            </a:r>
            <a:r>
              <a:rPr kumimoji="0" lang="en-GB" sz="1600" b="0" i="0" u="none" strike="noStrike" kern="1200" cap="none" spc="0" normalizeH="0" baseline="0" noProof="0" dirty="0">
                <a:ln>
                  <a:noFill/>
                </a:ln>
                <a:solidFill>
                  <a:srgbClr val="808080">
                    <a:lumMod val="10000"/>
                  </a:srgbClr>
                </a:solidFill>
                <a:effectLst/>
                <a:uLnTx/>
                <a:uFillTx/>
                <a:latin typeface="Calibri" panose="020F0502020204030204" pitchFamily="34" charset="0"/>
                <a:ea typeface="+mn-ea"/>
                <a:cs typeface="Calibri" panose="020F0502020204030204" pitchFamily="34" charset="0"/>
              </a:rPr>
              <a:t>of </a:t>
            </a:r>
            <a:r>
              <a:rPr kumimoji="0" lang="en-GB" sz="1600" b="0" i="0" u="none" strike="noStrike" kern="1200" cap="none" spc="0" normalizeH="0" baseline="0" noProof="0" dirty="0">
                <a:ln>
                  <a:noFill/>
                </a:ln>
                <a:solidFill>
                  <a:srgbClr val="FF1111"/>
                </a:solidFill>
                <a:effectLst/>
                <a:uLnTx/>
                <a:uFillTx/>
                <a:latin typeface="Calibri" panose="020F0502020204030204" pitchFamily="34" charset="0"/>
                <a:ea typeface="+mn-ea"/>
                <a:cs typeface="Calibri" panose="020F0502020204030204" pitchFamily="34" charset="0"/>
              </a:rPr>
              <a:t>harmonised</a:t>
            </a:r>
            <a:r>
              <a:rPr kumimoji="0" lang="hr-HR" sz="1600" b="0" i="0" u="none" strike="noStrike" kern="1200" cap="none" spc="0" normalizeH="0" baseline="0" noProof="0" dirty="0">
                <a:ln>
                  <a:noFill/>
                </a:ln>
                <a:solidFill>
                  <a:srgbClr val="FF1111"/>
                </a:solidFill>
                <a:effectLst/>
                <a:uLnTx/>
                <a:uFillTx/>
                <a:latin typeface="Calibri" panose="020F0502020204030204" pitchFamily="34" charset="0"/>
                <a:ea typeface="+mn-ea"/>
                <a:cs typeface="Calibri" panose="020F0502020204030204" pitchFamily="34" charset="0"/>
              </a:rPr>
              <a:t> </a:t>
            </a:r>
            <a:r>
              <a:rPr kumimoji="0" lang="hr-HR" sz="1600" b="0" i="0" u="none" strike="noStrike" kern="1200" cap="none" spc="0" normalizeH="0" baseline="0" noProof="0" dirty="0">
                <a:ln>
                  <a:noFill/>
                </a:ln>
                <a:solidFill>
                  <a:srgbClr val="808080">
                    <a:lumMod val="10000"/>
                  </a:srgbClr>
                </a:solidFill>
                <a:effectLst/>
                <a:uLnTx/>
                <a:uFillTx/>
                <a:latin typeface="Calibri" panose="020F0502020204030204" pitchFamily="34" charset="0"/>
                <a:ea typeface="+mn-ea"/>
                <a:cs typeface="Calibri" panose="020F0502020204030204" pitchFamily="34" charset="0"/>
              </a:rPr>
              <a:t>(</a:t>
            </a:r>
            <a:r>
              <a:rPr kumimoji="0" lang="en-GB" sz="1600" b="0" i="0" u="none" strike="noStrike" kern="1200" cap="none" spc="0" normalizeH="0" baseline="0" noProof="0" dirty="0">
                <a:ln>
                  <a:noFill/>
                </a:ln>
                <a:solidFill>
                  <a:srgbClr val="808080">
                    <a:lumMod val="10000"/>
                  </a:srgbClr>
                </a:solidFill>
                <a:effectLst/>
                <a:uLnTx/>
                <a:uFillTx/>
                <a:latin typeface="Calibri" panose="020F0502020204030204" pitchFamily="34" charset="0"/>
                <a:ea typeface="+mn-ea"/>
                <a:cs typeface="Calibri" panose="020F0502020204030204" pitchFamily="34" charset="0"/>
              </a:rPr>
              <a:t>LDB</a:t>
            </a:r>
            <a:r>
              <a:rPr kumimoji="0" lang="hr-HR" sz="1600" b="0" i="0" u="none" strike="noStrike" kern="1200" cap="none" spc="0" normalizeH="0" baseline="0" noProof="0" dirty="0">
                <a:ln>
                  <a:noFill/>
                </a:ln>
                <a:solidFill>
                  <a:srgbClr val="808080">
                    <a:lumMod val="10000"/>
                  </a:srgbClr>
                </a:solidFill>
                <a:effectLst/>
                <a:uLnTx/>
                <a:uFillTx/>
                <a:latin typeface="Calibri" panose="020F0502020204030204" pitchFamily="34" charset="0"/>
                <a:ea typeface="+mn-ea"/>
                <a:cs typeface="Calibri" panose="020F0502020204030204" pitchFamily="34" charset="0"/>
              </a:rPr>
              <a:t>) </a:t>
            </a:r>
            <a:r>
              <a:rPr kumimoji="0" lang="en-GB" sz="1600" b="0" i="0" u="none" strike="noStrike" kern="1200" cap="none" spc="0" normalizeH="0" baseline="0" noProof="0" dirty="0">
                <a:ln>
                  <a:noFill/>
                </a:ln>
                <a:solidFill>
                  <a:srgbClr val="808080">
                    <a:lumMod val="10000"/>
                  </a:srgbClr>
                </a:solidFill>
                <a:effectLst/>
                <a:uLnTx/>
                <a:uFillTx/>
                <a:latin typeface="Calibri" panose="020F0502020204030204" pitchFamily="34" charset="0"/>
                <a:ea typeface="+mn-ea"/>
                <a:cs typeface="Calibri" panose="020F0502020204030204" pitchFamily="34" charset="0"/>
              </a:rPr>
              <a:t>and non</a:t>
            </a:r>
            <a:r>
              <a:rPr kumimoji="0" lang="hr-HR" sz="1600" b="0" i="0" u="none" strike="noStrike" kern="1200" cap="none" spc="0" normalizeH="0" baseline="0" noProof="0" dirty="0">
                <a:ln>
                  <a:noFill/>
                </a:ln>
                <a:solidFill>
                  <a:srgbClr val="808080">
                    <a:lumMod val="10000"/>
                  </a:srgbClr>
                </a:solidFill>
                <a:effectLst/>
                <a:uLnTx/>
                <a:uFillTx/>
                <a:latin typeface="Calibri" panose="020F0502020204030204" pitchFamily="34" charset="0"/>
                <a:ea typeface="+mn-ea"/>
                <a:cs typeface="Calibri" panose="020F0502020204030204" pitchFamily="34" charset="0"/>
              </a:rPr>
              <a:t>-</a:t>
            </a:r>
            <a:r>
              <a:rPr kumimoji="0" lang="en-GB" sz="1600" b="0" i="0" u="none" strike="noStrike" kern="1200" cap="none" spc="0" normalizeH="0" baseline="0" noProof="0" dirty="0">
                <a:ln>
                  <a:noFill/>
                </a:ln>
                <a:solidFill>
                  <a:srgbClr val="808080">
                    <a:lumMod val="10000"/>
                  </a:srgbClr>
                </a:solidFill>
                <a:effectLst/>
                <a:uLnTx/>
                <a:uFillTx/>
                <a:latin typeface="Calibri" panose="020F0502020204030204" pitchFamily="34" charset="0"/>
                <a:ea typeface="+mn-ea"/>
                <a:cs typeface="Calibri" panose="020F0502020204030204" pitchFamily="34" charset="0"/>
              </a:rPr>
              <a:t>harmonised data</a:t>
            </a:r>
            <a:endParaRPr kumimoji="0" lang="hr-HR" sz="1600" b="0" i="0" u="none" strike="noStrike" kern="1200" cap="none" spc="0" normalizeH="0" baseline="0" noProof="0" dirty="0">
              <a:ln>
                <a:noFill/>
              </a:ln>
              <a:solidFill>
                <a:srgbClr val="808080">
                  <a:lumMod val="10000"/>
                </a:srgbClr>
              </a:solidFill>
              <a:effectLst/>
              <a:uLnTx/>
              <a:uFillTx/>
              <a:latin typeface="Calibri" panose="020F0502020204030204" pitchFamily="34" charset="0"/>
              <a:ea typeface="+mn-ea"/>
              <a:cs typeface="Calibri" panose="020F0502020204030204" pitchFamily="34" charset="0"/>
            </a:endParaRPr>
          </a:p>
        </p:txBody>
      </p:sp>
      <p:sp>
        <p:nvSpPr>
          <p:cNvPr id="6" name="Rectangle 5"/>
          <p:cNvSpPr/>
          <p:nvPr/>
        </p:nvSpPr>
        <p:spPr>
          <a:xfrm>
            <a:off x="611560" y="777569"/>
            <a:ext cx="7560840" cy="646331"/>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Arial" pitchFamily="34" charset="0"/>
                <a:ea typeface="Times New Roman" panose="02020603050405020304" pitchFamily="18" charset="0"/>
                <a:cs typeface="Arial" charset="0"/>
              </a:rPr>
              <a:t>Real Property Registration and Cadastre Joint Information System (JIS)</a:t>
            </a:r>
            <a:endParaRPr kumimoji="0" lang="hr-HR" sz="1800" b="1" i="0" u="none" strike="noStrike" kern="1200" cap="none" spc="0" normalizeH="0" baseline="0" noProof="0" dirty="0">
              <a:ln>
                <a:noFill/>
              </a:ln>
              <a:solidFill>
                <a:srgbClr val="000000"/>
              </a:solidFill>
              <a:effectLst/>
              <a:uLnTx/>
              <a:uFillTx/>
              <a:latin typeface="Arial" pitchFamily="34" charset="0"/>
              <a:ea typeface="Times New Roman" panose="02020603050405020304" pitchFamily="18" charset="0"/>
              <a:cs typeface="Arial" charset="0"/>
            </a:endParaRPr>
          </a:p>
        </p:txBody>
      </p:sp>
    </p:spTree>
    <p:extLst>
      <p:ext uri="{BB962C8B-B14F-4D97-AF65-F5344CB8AC3E}">
        <p14:creationId xmlns:p14="http://schemas.microsoft.com/office/powerpoint/2010/main" val="25678311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87" descr="database.png"/>
          <p:cNvPicPr>
            <a:picLocks noChangeAspect="1"/>
          </p:cNvPicPr>
          <p:nvPr/>
        </p:nvPicPr>
        <p:blipFill>
          <a:blip r:embed="rId3"/>
          <a:srcRect/>
          <a:stretch>
            <a:fillRect/>
          </a:stretch>
        </p:blipFill>
        <p:spPr bwMode="auto">
          <a:xfrm>
            <a:off x="7464693" y="128844"/>
            <a:ext cx="1224785" cy="1836905"/>
          </a:xfrm>
          <a:prstGeom prst="rect">
            <a:avLst/>
          </a:prstGeom>
          <a:noFill/>
          <a:ln w="9525">
            <a:noFill/>
            <a:miter lim="800000"/>
            <a:headEnd/>
            <a:tailEnd/>
          </a:ln>
        </p:spPr>
      </p:pic>
      <p:pic>
        <p:nvPicPr>
          <p:cNvPr id="33" name="Picture 87" descr="database.png"/>
          <p:cNvPicPr>
            <a:picLocks noChangeAspect="1"/>
          </p:cNvPicPr>
          <p:nvPr/>
        </p:nvPicPr>
        <p:blipFill>
          <a:blip r:embed="rId3"/>
          <a:srcRect/>
          <a:stretch>
            <a:fillRect/>
          </a:stretch>
        </p:blipFill>
        <p:spPr bwMode="auto">
          <a:xfrm>
            <a:off x="758314" y="1733549"/>
            <a:ext cx="1224785" cy="1836905"/>
          </a:xfrm>
          <a:prstGeom prst="rect">
            <a:avLst/>
          </a:prstGeom>
          <a:noFill/>
          <a:ln w="9525">
            <a:noFill/>
            <a:miter lim="800000"/>
            <a:headEnd/>
            <a:tailEnd/>
          </a:ln>
        </p:spPr>
      </p:pic>
      <p:sp>
        <p:nvSpPr>
          <p:cNvPr id="4" name="Text Box 24"/>
          <p:cNvSpPr txBox="1">
            <a:spLocks noChangeArrowheads="1"/>
          </p:cNvSpPr>
          <p:nvPr/>
        </p:nvSpPr>
        <p:spPr bwMode="auto">
          <a:xfrm>
            <a:off x="670981" y="1772816"/>
            <a:ext cx="1369346" cy="40011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hr-HR" sz="200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Calibri" panose="020F0502020204030204" pitchFamily="34" charset="0"/>
              </a:rPr>
              <a:t>JIS</a:t>
            </a:r>
            <a:endParaRPr kumimoji="0" lang="hr-HR"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sp>
        <p:nvSpPr>
          <p:cNvPr id="5" name="Text Box 24"/>
          <p:cNvSpPr txBox="1">
            <a:spLocks noChangeArrowheads="1"/>
          </p:cNvSpPr>
          <p:nvPr/>
        </p:nvSpPr>
        <p:spPr bwMode="auto">
          <a:xfrm>
            <a:off x="7452320" y="188640"/>
            <a:ext cx="1369346" cy="40011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hr-HR"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RSU</a:t>
            </a:r>
          </a:p>
        </p:txBody>
      </p:sp>
      <p:pic>
        <p:nvPicPr>
          <p:cNvPr id="20" name="Picture 19" descr="geoportal_logo.png"/>
          <p:cNvPicPr>
            <a:picLocks noChangeAspect="1"/>
          </p:cNvPicPr>
          <p:nvPr/>
        </p:nvPicPr>
        <p:blipFill>
          <a:blip r:embed="rId4"/>
          <a:stretch>
            <a:fillRect/>
          </a:stretch>
        </p:blipFill>
        <p:spPr bwMode="auto">
          <a:xfrm>
            <a:off x="3275831" y="348588"/>
            <a:ext cx="1800225" cy="739525"/>
          </a:xfrm>
          <a:prstGeom prst="rect">
            <a:avLst/>
          </a:prstGeom>
          <a:ln w="3175">
            <a:solidFill>
              <a:srgbClr val="FFFFFF">
                <a:lumMod val="85000"/>
              </a:srgbClr>
            </a:solidFill>
          </a:ln>
          <a:effectLst>
            <a:outerShdw blurRad="50800" dist="38100" dir="2700000" algn="tl" rotWithShape="0">
              <a:prstClr val="black">
                <a:alpha val="40000"/>
              </a:prstClr>
            </a:outerShdw>
          </a:effectLst>
        </p:spPr>
      </p:pic>
      <p:pic>
        <p:nvPicPr>
          <p:cNvPr id="21" name="Picture 131" descr="surveyor1.bmp"/>
          <p:cNvPicPr>
            <a:picLocks noChangeAspect="1"/>
          </p:cNvPicPr>
          <p:nvPr/>
        </p:nvPicPr>
        <p:blipFill>
          <a:blip r:embed="rId5"/>
          <a:srcRect/>
          <a:stretch>
            <a:fillRect/>
          </a:stretch>
        </p:blipFill>
        <p:spPr bwMode="auto">
          <a:xfrm>
            <a:off x="3419872" y="2170841"/>
            <a:ext cx="939198" cy="1402175"/>
          </a:xfrm>
          <a:prstGeom prst="rect">
            <a:avLst/>
          </a:prstGeom>
          <a:noFill/>
          <a:ln w="9525">
            <a:noFill/>
            <a:miter lim="800000"/>
            <a:headEnd/>
            <a:tailEnd/>
          </a:ln>
        </p:spPr>
      </p:pic>
      <p:sp>
        <p:nvSpPr>
          <p:cNvPr id="22" name="Text Box 24"/>
          <p:cNvSpPr txBox="1">
            <a:spLocks noChangeArrowheads="1"/>
          </p:cNvSpPr>
          <p:nvPr/>
        </p:nvSpPr>
        <p:spPr bwMode="auto">
          <a:xfrm>
            <a:off x="-106651" y="3348240"/>
            <a:ext cx="1063157" cy="496290"/>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hr-HR" sz="1050" b="1" i="0" u="none" strike="noStrike" kern="1200" cap="none" spc="0" normalizeH="0" baseline="0" noProof="0" dirty="0" err="1" smtClean="0">
                <a:ln>
                  <a:noFill/>
                </a:ln>
                <a:solidFill>
                  <a:srgbClr val="C00000"/>
                </a:solidFill>
                <a:effectLst/>
                <a:uLnTx/>
                <a:uFillTx/>
                <a:latin typeface="Calibri" panose="020F0502020204030204" pitchFamily="34" charset="0"/>
                <a:ea typeface="+mn-ea"/>
                <a:cs typeface="Calibri" panose="020F0502020204030204" pitchFamily="34" charset="0"/>
              </a:rPr>
              <a:t>Export</a:t>
            </a:r>
            <a:r>
              <a:rPr kumimoji="0" lang="hr-HR" sz="105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Calibri" panose="020F0502020204030204" pitchFamily="34" charset="0"/>
              </a:rPr>
              <a:t> data</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hr-HR" sz="1050" b="1" i="0" u="none" strike="noStrike" kern="1200" cap="none" spc="0" normalizeH="0" baseline="0" noProof="0" dirty="0" err="1" smtClean="0">
                <a:ln>
                  <a:noFill/>
                </a:ln>
                <a:solidFill>
                  <a:srgbClr val="C00000"/>
                </a:solidFill>
                <a:effectLst/>
                <a:uLnTx/>
                <a:uFillTx/>
                <a:latin typeface="Calibri" panose="020F0502020204030204" pitchFamily="34" charset="0"/>
                <a:ea typeface="+mn-ea"/>
                <a:cs typeface="Calibri" panose="020F0502020204030204" pitchFamily="34" charset="0"/>
              </a:rPr>
              <a:t>Shp</a:t>
            </a:r>
            <a:r>
              <a:rPr kumimoji="0" lang="hr-HR" sz="105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hr-HR" sz="1050" b="1" i="0" u="none" strike="noStrike" kern="1200" cap="none" spc="0" normalizeH="0" baseline="0" noProof="0" dirty="0" err="1" smtClean="0">
                <a:ln>
                  <a:noFill/>
                </a:ln>
                <a:solidFill>
                  <a:srgbClr val="C00000"/>
                </a:solidFill>
                <a:effectLst/>
                <a:uLnTx/>
                <a:uFillTx/>
                <a:latin typeface="Calibri" panose="020F0502020204030204" pitchFamily="34" charset="0"/>
                <a:ea typeface="+mn-ea"/>
                <a:cs typeface="Calibri" panose="020F0502020204030204" pitchFamily="34" charset="0"/>
              </a:rPr>
              <a:t>gml</a:t>
            </a:r>
            <a:r>
              <a:rPr kumimoji="0" lang="hr-HR" sz="105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hr-HR" sz="1050" b="1" i="0" u="none" strike="noStrike" kern="1200" cap="none" spc="0" normalizeH="0" baseline="0" noProof="0" dirty="0" err="1" smtClean="0">
                <a:ln>
                  <a:noFill/>
                </a:ln>
                <a:solidFill>
                  <a:srgbClr val="C00000"/>
                </a:solidFill>
                <a:effectLst/>
                <a:uLnTx/>
                <a:uFillTx/>
                <a:latin typeface="Calibri" panose="020F0502020204030204" pitchFamily="34" charset="0"/>
                <a:ea typeface="+mn-ea"/>
                <a:cs typeface="Calibri" panose="020F0502020204030204" pitchFamily="34" charset="0"/>
              </a:rPr>
              <a:t>xml</a:t>
            </a:r>
            <a:endParaRPr kumimoji="0" lang="hr-HR" sz="105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sp>
        <p:nvSpPr>
          <p:cNvPr id="26" name="AutoShape 4" descr="Povezana slik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r-HR" sz="1800" b="1" i="0" u="none" strike="noStrike" kern="1200" cap="none" spc="0" normalizeH="0" baseline="0" noProof="0">
              <a:ln>
                <a:noFill/>
              </a:ln>
              <a:solidFill>
                <a:prstClr val="white"/>
              </a:solidFill>
              <a:effectLst/>
              <a:uLnTx/>
              <a:uFillTx/>
              <a:latin typeface="Arial" charset="0"/>
              <a:ea typeface="+mn-ea"/>
              <a:cs typeface="Arial" charset="0"/>
            </a:endParaRPr>
          </a:p>
        </p:txBody>
      </p:sp>
      <p:pic>
        <p:nvPicPr>
          <p:cNvPr id="27" name="Picture 26"/>
          <p:cNvPicPr>
            <a:picLocks noChangeAspect="1"/>
          </p:cNvPicPr>
          <p:nvPr/>
        </p:nvPicPr>
        <p:blipFill>
          <a:blip r:embed="rId6"/>
          <a:stretch>
            <a:fillRect/>
          </a:stretch>
        </p:blipFill>
        <p:spPr>
          <a:xfrm>
            <a:off x="1547664" y="4416190"/>
            <a:ext cx="1192549" cy="741002"/>
          </a:xfrm>
          <a:prstGeom prst="rect">
            <a:avLst/>
          </a:prstGeom>
        </p:spPr>
      </p:pic>
      <p:sp>
        <p:nvSpPr>
          <p:cNvPr id="30" name="Text Box 24"/>
          <p:cNvSpPr txBox="1">
            <a:spLocks noChangeArrowheads="1"/>
          </p:cNvSpPr>
          <p:nvPr/>
        </p:nvSpPr>
        <p:spPr bwMode="auto">
          <a:xfrm>
            <a:off x="-108520" y="1969095"/>
            <a:ext cx="1063157" cy="307777"/>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hr-HR" sz="140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Calibri" panose="020F0502020204030204" pitchFamily="34" charset="0"/>
              </a:rPr>
              <a:t>PIN</a:t>
            </a:r>
            <a:endParaRPr kumimoji="0" lang="hr-HR" sz="14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sp>
        <p:nvSpPr>
          <p:cNvPr id="31" name="Text Box 24"/>
          <p:cNvSpPr txBox="1">
            <a:spLocks noChangeArrowheads="1"/>
          </p:cNvSpPr>
          <p:nvPr/>
        </p:nvSpPr>
        <p:spPr bwMode="auto">
          <a:xfrm>
            <a:off x="6618440" y="2022956"/>
            <a:ext cx="1063157" cy="496290"/>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hr-HR" sz="1050" b="1" i="0" u="none" strike="noStrike" kern="1200" cap="none" spc="0" normalizeH="0" baseline="0" noProof="0" dirty="0" err="1" smtClean="0">
                <a:ln>
                  <a:noFill/>
                </a:ln>
                <a:solidFill>
                  <a:srgbClr val="C00000"/>
                </a:solidFill>
                <a:effectLst/>
                <a:uLnTx/>
                <a:uFillTx/>
                <a:latin typeface="Calibri" panose="020F0502020204030204" pitchFamily="34" charset="0"/>
                <a:ea typeface="+mn-ea"/>
                <a:cs typeface="Calibri" panose="020F0502020204030204" pitchFamily="34" charset="0"/>
              </a:rPr>
              <a:t>Export</a:t>
            </a:r>
            <a:r>
              <a:rPr kumimoji="0" lang="hr-HR" sz="105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Calibri" panose="020F0502020204030204" pitchFamily="34" charset="0"/>
              </a:rPr>
              <a:t> data</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hr-HR" sz="1050" b="1" i="0" u="none" strike="noStrike" kern="1200" cap="none" spc="0" normalizeH="0" baseline="0" noProof="0" dirty="0" err="1" smtClean="0">
                <a:ln>
                  <a:noFill/>
                </a:ln>
                <a:solidFill>
                  <a:srgbClr val="C00000"/>
                </a:solidFill>
                <a:effectLst/>
                <a:uLnTx/>
                <a:uFillTx/>
                <a:latin typeface="Calibri" panose="020F0502020204030204" pitchFamily="34" charset="0"/>
                <a:ea typeface="+mn-ea"/>
                <a:cs typeface="Calibri" panose="020F0502020204030204" pitchFamily="34" charset="0"/>
              </a:rPr>
              <a:t>Shp</a:t>
            </a:r>
            <a:r>
              <a:rPr kumimoji="0" lang="hr-HR" sz="105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hr-HR" sz="1050" b="1" i="0" u="none" strike="noStrike" kern="1200" cap="none" spc="0" normalizeH="0" baseline="0" noProof="0" dirty="0" err="1" smtClean="0">
                <a:ln>
                  <a:noFill/>
                </a:ln>
                <a:solidFill>
                  <a:srgbClr val="C00000"/>
                </a:solidFill>
                <a:effectLst/>
                <a:uLnTx/>
                <a:uFillTx/>
                <a:latin typeface="Calibri" panose="020F0502020204030204" pitchFamily="34" charset="0"/>
                <a:ea typeface="+mn-ea"/>
                <a:cs typeface="Calibri" panose="020F0502020204030204" pitchFamily="34" charset="0"/>
              </a:rPr>
              <a:t>xml</a:t>
            </a:r>
            <a:endParaRPr kumimoji="0" lang="hr-HR" sz="105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sp>
        <p:nvSpPr>
          <p:cNvPr id="38" name="Rectangle 37"/>
          <p:cNvSpPr/>
          <p:nvPr/>
        </p:nvSpPr>
        <p:spPr>
          <a:xfrm>
            <a:off x="2862123" y="173651"/>
            <a:ext cx="2627642" cy="230832"/>
          </a:xfrm>
          <a:prstGeom prst="rect">
            <a:avLst/>
          </a:prstGeom>
        </p:spPr>
        <p:txBody>
          <a:bodyPr wrap="none">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hr-HR" altLang="sr-Latn-RS" sz="900" b="0" i="0" u="none" strike="noStrike" kern="1200" cap="none" spc="0" normalizeH="0" baseline="0" noProof="0" dirty="0">
                <a:ln>
                  <a:noFill/>
                </a:ln>
                <a:solidFill>
                  <a:srgbClr val="D7D8D9">
                    <a:lumMod val="10000"/>
                  </a:srgbClr>
                </a:solidFill>
                <a:effectLst/>
                <a:uLnTx/>
                <a:uFillTx/>
                <a:latin typeface="Arial" panose="020B0604020202020204" pitchFamily="34" charset="0"/>
                <a:ea typeface="+mn-ea"/>
                <a:cs typeface="Arial" panose="020B0604020202020204" pitchFamily="34" charset="0"/>
              </a:rPr>
              <a:t>State </a:t>
            </a:r>
            <a:r>
              <a:rPr kumimoji="0" lang="hr-HR" altLang="sr-Latn-RS" sz="900" b="0" i="0" u="none" strike="noStrike" kern="1200" cap="none" spc="0" normalizeH="0" baseline="0" noProof="0" dirty="0" err="1">
                <a:ln>
                  <a:noFill/>
                </a:ln>
                <a:solidFill>
                  <a:srgbClr val="D7D8D9">
                    <a:lumMod val="10000"/>
                  </a:srgbClr>
                </a:solidFill>
                <a:effectLst/>
                <a:uLnTx/>
                <a:uFillTx/>
                <a:latin typeface="Arial" panose="020B0604020202020204" pitchFamily="34" charset="0"/>
                <a:ea typeface="+mn-ea"/>
                <a:cs typeface="Arial" panose="020B0604020202020204" pitchFamily="34" charset="0"/>
              </a:rPr>
              <a:t>Geodetic</a:t>
            </a:r>
            <a:r>
              <a:rPr kumimoji="0" lang="hr-HR" altLang="sr-Latn-RS" sz="900" b="0" i="0" u="none" strike="noStrike" kern="1200" cap="none" spc="0" normalizeH="0" baseline="0" noProof="0" dirty="0">
                <a:ln>
                  <a:noFill/>
                </a:ln>
                <a:solidFill>
                  <a:srgbClr val="D7D8D9">
                    <a:lumMod val="10000"/>
                  </a:srgbClr>
                </a:solidFill>
                <a:effectLst/>
                <a:uLnTx/>
                <a:uFillTx/>
                <a:latin typeface="Arial" panose="020B0604020202020204" pitchFamily="34" charset="0"/>
                <a:ea typeface="+mn-ea"/>
                <a:cs typeface="Arial" panose="020B0604020202020204" pitchFamily="34" charset="0"/>
              </a:rPr>
              <a:t> </a:t>
            </a:r>
            <a:r>
              <a:rPr kumimoji="0" lang="hr-HR" altLang="sr-Latn-RS" sz="900" b="0" i="0" u="none" strike="noStrike" kern="1200" cap="none" spc="0" normalizeH="0" baseline="0" noProof="0" dirty="0" err="1">
                <a:ln>
                  <a:noFill/>
                </a:ln>
                <a:solidFill>
                  <a:srgbClr val="D7D8D9">
                    <a:lumMod val="10000"/>
                  </a:srgbClr>
                </a:solidFill>
                <a:effectLst/>
                <a:uLnTx/>
                <a:uFillTx/>
                <a:latin typeface="Arial" panose="020B0604020202020204" pitchFamily="34" charset="0"/>
                <a:ea typeface="+mn-ea"/>
                <a:cs typeface="Arial" panose="020B0604020202020204" pitchFamily="34" charset="0"/>
              </a:rPr>
              <a:t>Administration</a:t>
            </a:r>
            <a:r>
              <a:rPr kumimoji="0" lang="hr-HR" altLang="sr-Latn-RS" sz="900" b="0" i="0" u="none" strike="noStrike" kern="1200" cap="none" spc="0" normalizeH="0" baseline="0" noProof="0" dirty="0">
                <a:ln>
                  <a:noFill/>
                </a:ln>
                <a:solidFill>
                  <a:srgbClr val="D7D8D9">
                    <a:lumMod val="10000"/>
                  </a:srgbClr>
                </a:solidFill>
                <a:effectLst/>
                <a:uLnTx/>
                <a:uFillTx/>
                <a:latin typeface="Arial" panose="020B0604020202020204" pitchFamily="34" charset="0"/>
                <a:ea typeface="+mn-ea"/>
                <a:cs typeface="Arial" panose="020B0604020202020204" pitchFamily="34" charset="0"/>
              </a:rPr>
              <a:t> </a:t>
            </a:r>
            <a:r>
              <a:rPr kumimoji="0" lang="hr-HR" altLang="sr-Latn-RS" sz="900" b="0" i="0" u="none" strike="noStrike" kern="1200" cap="none" spc="0" normalizeH="0" baseline="0" noProof="0" dirty="0" err="1">
                <a:ln>
                  <a:noFill/>
                </a:ln>
                <a:solidFill>
                  <a:srgbClr val="D7D8D9">
                    <a:lumMod val="10000"/>
                  </a:srgbClr>
                </a:solidFill>
                <a:effectLst/>
                <a:uLnTx/>
                <a:uFillTx/>
                <a:latin typeface="Arial" panose="020B0604020202020204" pitchFamily="34" charset="0"/>
                <a:ea typeface="+mn-ea"/>
                <a:cs typeface="Arial" panose="020B0604020202020204" pitchFamily="34" charset="0"/>
              </a:rPr>
              <a:t>spatial</a:t>
            </a:r>
            <a:r>
              <a:rPr kumimoji="0" lang="hr-HR" altLang="sr-Latn-RS" sz="900" b="0" i="0" u="none" strike="noStrike" kern="1200" cap="none" spc="0" normalizeH="0" baseline="0" noProof="0" dirty="0">
                <a:ln>
                  <a:noFill/>
                </a:ln>
                <a:solidFill>
                  <a:srgbClr val="D7D8D9">
                    <a:lumMod val="10000"/>
                  </a:srgbClr>
                </a:solidFill>
                <a:effectLst/>
                <a:uLnTx/>
                <a:uFillTx/>
                <a:latin typeface="Arial" panose="020B0604020202020204" pitchFamily="34" charset="0"/>
                <a:ea typeface="+mn-ea"/>
                <a:cs typeface="Arial" panose="020B0604020202020204" pitchFamily="34" charset="0"/>
              </a:rPr>
              <a:t> </a:t>
            </a:r>
            <a:r>
              <a:rPr kumimoji="0" lang="hr-HR" altLang="sr-Latn-RS" sz="900" b="0" i="0" u="none" strike="noStrike" kern="1200" cap="none" spc="0" normalizeH="0" baseline="0" noProof="0" dirty="0" smtClean="0">
                <a:ln>
                  <a:noFill/>
                </a:ln>
                <a:solidFill>
                  <a:srgbClr val="D7D8D9">
                    <a:lumMod val="10000"/>
                  </a:srgbClr>
                </a:solidFill>
                <a:effectLst/>
                <a:uLnTx/>
                <a:uFillTx/>
                <a:latin typeface="Arial" panose="020B0604020202020204" pitchFamily="34" charset="0"/>
                <a:ea typeface="+mn-ea"/>
                <a:cs typeface="Arial" panose="020B0604020202020204" pitchFamily="34" charset="0"/>
              </a:rPr>
              <a:t>data portal</a:t>
            </a:r>
            <a:endParaRPr kumimoji="0" lang="hr-HR" altLang="sr-Latn-RS" sz="900" b="0" i="0" u="none" strike="noStrike" kern="1200" cap="none" spc="0" normalizeH="0" baseline="0" noProof="0" dirty="0">
              <a:ln>
                <a:noFill/>
              </a:ln>
              <a:solidFill>
                <a:srgbClr val="D7D8D9">
                  <a:lumMod val="10000"/>
                </a:srgbClr>
              </a:solidFill>
              <a:effectLst/>
              <a:uLnTx/>
              <a:uFillTx/>
              <a:latin typeface="Arial" panose="020B0604020202020204" pitchFamily="34" charset="0"/>
              <a:ea typeface="+mn-ea"/>
              <a:cs typeface="Arial" panose="020B0604020202020204" pitchFamily="34" charset="0"/>
            </a:endParaRPr>
          </a:p>
        </p:txBody>
      </p:sp>
      <p:pic>
        <p:nvPicPr>
          <p:cNvPr id="28" name="Picture 87" descr="database.png"/>
          <p:cNvPicPr>
            <a:picLocks noChangeAspect="1"/>
          </p:cNvPicPr>
          <p:nvPr/>
        </p:nvPicPr>
        <p:blipFill>
          <a:blip r:embed="rId3"/>
          <a:srcRect/>
          <a:stretch>
            <a:fillRect/>
          </a:stretch>
        </p:blipFill>
        <p:spPr bwMode="auto">
          <a:xfrm>
            <a:off x="3949265" y="4112375"/>
            <a:ext cx="1224785" cy="1836905"/>
          </a:xfrm>
          <a:prstGeom prst="rect">
            <a:avLst/>
          </a:prstGeom>
          <a:noFill/>
          <a:ln w="9525">
            <a:noFill/>
            <a:miter lim="800000"/>
            <a:headEnd/>
            <a:tailEnd/>
          </a:ln>
        </p:spPr>
      </p:pic>
      <p:sp>
        <p:nvSpPr>
          <p:cNvPr id="32" name="Text Box 24"/>
          <p:cNvSpPr txBox="1">
            <a:spLocks noChangeArrowheads="1"/>
          </p:cNvSpPr>
          <p:nvPr/>
        </p:nvSpPr>
        <p:spPr bwMode="auto">
          <a:xfrm>
            <a:off x="3850726" y="4514855"/>
            <a:ext cx="1369346" cy="40011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hr-HR" sz="200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Calibri" panose="020F0502020204030204" pitchFamily="34" charset="0"/>
              </a:rPr>
              <a:t>OSS</a:t>
            </a:r>
            <a:endParaRPr kumimoji="0" lang="hr-HR"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pic>
        <p:nvPicPr>
          <p:cNvPr id="44"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8611" y="4365104"/>
            <a:ext cx="3979670" cy="223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855554" y="3433008"/>
            <a:ext cx="3156957" cy="861774"/>
          </a:xfrm>
          <a:prstGeom prst="rect">
            <a:avLst/>
          </a:prstGeom>
        </p:spPr>
        <p:txBody>
          <a:bodyPr wrap="square">
            <a:spAutoFit/>
          </a:bodyPr>
          <a:lstStyle/>
          <a:p>
            <a:pPr lvl="0"/>
            <a:r>
              <a:rPr lang="hr-HR" sz="1000" b="0" dirty="0">
                <a:solidFill>
                  <a:srgbClr val="000000"/>
                </a:solidFill>
                <a:latin typeface="Calibri" panose="020F0502020204030204" pitchFamily="34" charset="0"/>
                <a:cs typeface="Calibri" panose="020F0502020204030204" pitchFamily="34" charset="0"/>
              </a:rPr>
              <a:t>&gt;JIS data </a:t>
            </a:r>
            <a:r>
              <a:rPr lang="hr-HR" sz="1000" b="0" dirty="0" err="1">
                <a:solidFill>
                  <a:srgbClr val="000000"/>
                </a:solidFill>
                <a:latin typeface="Calibri" panose="020F0502020204030204" pitchFamily="34" charset="0"/>
                <a:cs typeface="Calibri" panose="020F0502020204030204" pitchFamily="34" charset="0"/>
              </a:rPr>
              <a:t>available</a:t>
            </a:r>
            <a:r>
              <a:rPr lang="hr-HR" sz="1000" b="0" dirty="0">
                <a:solidFill>
                  <a:srgbClr val="000000"/>
                </a:solidFill>
                <a:latin typeface="Calibri" panose="020F0502020204030204" pitchFamily="34" charset="0"/>
                <a:cs typeface="Calibri" panose="020F0502020204030204" pitchFamily="34" charset="0"/>
              </a:rPr>
              <a:t> to </a:t>
            </a:r>
            <a:r>
              <a:rPr lang="hr-HR" sz="1000" b="0" dirty="0" err="1">
                <a:solidFill>
                  <a:srgbClr val="000000"/>
                </a:solidFill>
                <a:latin typeface="Calibri" panose="020F0502020204030204" pitchFamily="34" charset="0"/>
                <a:cs typeface="Calibri" panose="020F0502020204030204" pitchFamily="34" charset="0"/>
              </a:rPr>
              <a:t>citizens</a:t>
            </a:r>
            <a:r>
              <a:rPr lang="hr-HR" sz="1000" b="0" dirty="0">
                <a:solidFill>
                  <a:srgbClr val="000000"/>
                </a:solidFill>
                <a:latin typeface="Calibri" panose="020F0502020204030204" pitchFamily="34" charset="0"/>
                <a:cs typeface="Calibri" panose="020F0502020204030204" pitchFamily="34" charset="0"/>
              </a:rPr>
              <a:t> </a:t>
            </a:r>
            <a:r>
              <a:rPr lang="hr-HR" sz="1000" b="0" dirty="0" err="1">
                <a:solidFill>
                  <a:srgbClr val="000000"/>
                </a:solidFill>
                <a:latin typeface="Calibri" panose="020F0502020204030204" pitchFamily="34" charset="0"/>
                <a:cs typeface="Calibri" panose="020F0502020204030204" pitchFamily="34" charset="0"/>
              </a:rPr>
              <a:t>through</a:t>
            </a:r>
            <a:r>
              <a:rPr lang="hr-HR" sz="1000" b="0" dirty="0">
                <a:solidFill>
                  <a:srgbClr val="000000"/>
                </a:solidFill>
                <a:latin typeface="Calibri" panose="020F0502020204030204" pitchFamily="34" charset="0"/>
                <a:cs typeface="Calibri" panose="020F0502020204030204" pitchFamily="34" charset="0"/>
              </a:rPr>
              <a:t> web portal</a:t>
            </a:r>
            <a:r>
              <a:rPr lang="en-US" sz="1000" b="0" dirty="0">
                <a:solidFill>
                  <a:srgbClr val="000000"/>
                </a:solidFill>
                <a:latin typeface="Calibri" panose="020F0502020204030204" pitchFamily="34" charset="0"/>
                <a:cs typeface="Calibri" panose="020F0502020204030204" pitchFamily="34" charset="0"/>
              </a:rPr>
              <a:t/>
            </a:r>
            <a:br>
              <a:rPr lang="en-US" sz="1000" b="0" dirty="0">
                <a:solidFill>
                  <a:srgbClr val="000000"/>
                </a:solidFill>
                <a:latin typeface="Calibri" panose="020F0502020204030204" pitchFamily="34" charset="0"/>
                <a:cs typeface="Calibri" panose="020F0502020204030204" pitchFamily="34" charset="0"/>
              </a:rPr>
            </a:br>
            <a:r>
              <a:rPr lang="hr-HR" sz="1000" b="0" dirty="0">
                <a:solidFill>
                  <a:srgbClr val="000000"/>
                </a:solidFill>
                <a:latin typeface="Calibri" panose="020F0502020204030204" pitchFamily="34" charset="0"/>
                <a:cs typeface="Calibri" panose="020F0502020204030204" pitchFamily="34" charset="0"/>
              </a:rPr>
              <a:t>&gt;Online </a:t>
            </a:r>
            <a:r>
              <a:rPr lang="hr-HR" sz="1000" b="0" dirty="0" err="1">
                <a:solidFill>
                  <a:srgbClr val="000000"/>
                </a:solidFill>
                <a:latin typeface="Calibri" panose="020F0502020204030204" pitchFamily="34" charset="0"/>
                <a:cs typeface="Calibri" panose="020F0502020204030204" pitchFamily="34" charset="0"/>
              </a:rPr>
              <a:t>submission</a:t>
            </a:r>
            <a:r>
              <a:rPr lang="hr-HR" sz="1000" b="0" dirty="0">
                <a:solidFill>
                  <a:srgbClr val="000000"/>
                </a:solidFill>
                <a:latin typeface="Calibri" panose="020F0502020204030204" pitchFamily="34" charset="0"/>
                <a:cs typeface="Calibri" panose="020F0502020204030204" pitchFamily="34" charset="0"/>
              </a:rPr>
              <a:t> for </a:t>
            </a:r>
            <a:r>
              <a:rPr lang="hr-HR" sz="1000" b="0" dirty="0" err="1">
                <a:solidFill>
                  <a:srgbClr val="000000"/>
                </a:solidFill>
                <a:latin typeface="Calibri" panose="020F0502020204030204" pitchFamily="34" charset="0"/>
                <a:cs typeface="Calibri" panose="020F0502020204030204" pitchFamily="34" charset="0"/>
              </a:rPr>
              <a:t>public</a:t>
            </a:r>
            <a:r>
              <a:rPr lang="hr-HR" sz="1000" b="0" dirty="0">
                <a:solidFill>
                  <a:srgbClr val="000000"/>
                </a:solidFill>
                <a:latin typeface="Calibri" panose="020F0502020204030204" pitchFamily="34" charset="0"/>
                <a:cs typeface="Calibri" panose="020F0502020204030204" pitchFamily="34" charset="0"/>
              </a:rPr>
              <a:t> </a:t>
            </a:r>
            <a:r>
              <a:rPr lang="hr-HR" sz="1000" b="0" dirty="0" err="1">
                <a:solidFill>
                  <a:srgbClr val="000000"/>
                </a:solidFill>
                <a:latin typeface="Calibri" panose="020F0502020204030204" pitchFamily="34" charset="0"/>
                <a:cs typeface="Calibri" panose="020F0502020204030204" pitchFamily="34" charset="0"/>
              </a:rPr>
              <a:t>documents</a:t>
            </a:r>
            <a:r>
              <a:rPr lang="hr-HR" sz="1000" b="0" dirty="0">
                <a:solidFill>
                  <a:srgbClr val="000000"/>
                </a:solidFill>
                <a:latin typeface="Calibri" panose="020F0502020204030204" pitchFamily="34" charset="0"/>
                <a:cs typeface="Calibri" panose="020F0502020204030204" pitchFamily="34" charset="0"/>
              </a:rPr>
              <a:t> </a:t>
            </a:r>
            <a:r>
              <a:rPr lang="hr-HR" sz="1000" b="0" dirty="0" err="1">
                <a:solidFill>
                  <a:srgbClr val="000000"/>
                </a:solidFill>
                <a:latin typeface="Calibri" panose="020F0502020204030204" pitchFamily="34" charset="0"/>
                <a:cs typeface="Calibri" panose="020F0502020204030204" pitchFamily="34" charset="0"/>
              </a:rPr>
              <a:t>through</a:t>
            </a:r>
            <a:r>
              <a:rPr lang="hr-HR" sz="1000" b="0" dirty="0">
                <a:solidFill>
                  <a:srgbClr val="000000"/>
                </a:solidFill>
                <a:latin typeface="Calibri" panose="020F0502020204030204" pitchFamily="34" charset="0"/>
                <a:cs typeface="Calibri" panose="020F0502020204030204" pitchFamily="34" charset="0"/>
              </a:rPr>
              <a:t> </a:t>
            </a:r>
            <a:r>
              <a:rPr lang="hr-HR" sz="1000" b="0" dirty="0" err="1">
                <a:solidFill>
                  <a:srgbClr val="000000"/>
                </a:solidFill>
                <a:latin typeface="Calibri" panose="020F0502020204030204" pitchFamily="34" charset="0"/>
                <a:cs typeface="Calibri" panose="020F0502020204030204" pitchFamily="34" charset="0"/>
              </a:rPr>
              <a:t>private</a:t>
            </a:r>
            <a:r>
              <a:rPr lang="hr-HR" sz="1000" b="0" dirty="0">
                <a:solidFill>
                  <a:srgbClr val="000000"/>
                </a:solidFill>
                <a:latin typeface="Calibri" panose="020F0502020204030204" pitchFamily="34" charset="0"/>
                <a:cs typeface="Calibri" panose="020F0502020204030204" pitchFamily="34" charset="0"/>
              </a:rPr>
              <a:t> </a:t>
            </a:r>
            <a:r>
              <a:rPr lang="hr-HR" sz="1000" b="0" dirty="0" err="1">
                <a:solidFill>
                  <a:srgbClr val="000000"/>
                </a:solidFill>
                <a:latin typeface="Calibri" panose="020F0502020204030204" pitchFamily="34" charset="0"/>
                <a:cs typeface="Calibri" panose="020F0502020204030204" pitchFamily="34" charset="0"/>
              </a:rPr>
              <a:t>mailbox</a:t>
            </a:r>
            <a:endParaRPr lang="hr-HR" sz="1000" b="0" dirty="0">
              <a:solidFill>
                <a:srgbClr val="000000"/>
              </a:solidFill>
              <a:latin typeface="Calibri" panose="020F0502020204030204" pitchFamily="34" charset="0"/>
              <a:cs typeface="Calibri" panose="020F0502020204030204" pitchFamily="34" charset="0"/>
            </a:endParaRPr>
          </a:p>
          <a:p>
            <a:pPr lvl="0"/>
            <a:r>
              <a:rPr lang="hr-HR" sz="1000" b="0" dirty="0">
                <a:solidFill>
                  <a:srgbClr val="000000"/>
                </a:solidFill>
                <a:latin typeface="Calibri" panose="020F0502020204030204" pitchFamily="34" charset="0"/>
                <a:cs typeface="Calibri" panose="020F0502020204030204" pitchFamily="34" charset="0"/>
              </a:rPr>
              <a:t>&gt;Online </a:t>
            </a:r>
            <a:r>
              <a:rPr lang="hr-HR" sz="1000" b="0" dirty="0" err="1">
                <a:solidFill>
                  <a:srgbClr val="000000"/>
                </a:solidFill>
                <a:latin typeface="Calibri" panose="020F0502020204030204" pitchFamily="34" charset="0"/>
                <a:cs typeface="Calibri" panose="020F0502020204030204" pitchFamily="34" charset="0"/>
              </a:rPr>
              <a:t>paymant</a:t>
            </a:r>
            <a:endParaRPr lang="hr-HR" sz="1000" b="0" dirty="0">
              <a:solidFill>
                <a:srgbClr val="000000"/>
              </a:solidFill>
              <a:latin typeface="Calibri" panose="020F0502020204030204" pitchFamily="34" charset="0"/>
              <a:cs typeface="Calibri" panose="020F0502020204030204" pitchFamily="34" charset="0"/>
            </a:endParaRPr>
          </a:p>
          <a:p>
            <a:pPr lvl="0"/>
            <a:r>
              <a:rPr lang="hr-HR" sz="1000" b="0" dirty="0">
                <a:solidFill>
                  <a:srgbClr val="000000"/>
                </a:solidFill>
                <a:latin typeface="Calibri" panose="020F0502020204030204" pitchFamily="34" charset="0"/>
                <a:cs typeface="Calibri" panose="020F0502020204030204" pitchFamily="34" charset="0"/>
              </a:rPr>
              <a:t>&gt;</a:t>
            </a:r>
            <a:r>
              <a:rPr lang="hr-HR" sz="1000" b="0" dirty="0" err="1">
                <a:solidFill>
                  <a:srgbClr val="000000"/>
                </a:solidFill>
                <a:latin typeface="Calibri" panose="020F0502020204030204" pitchFamily="34" charset="0"/>
                <a:cs typeface="Calibri" panose="020F0502020204030204" pitchFamily="34" charset="0"/>
              </a:rPr>
              <a:t>Digitally</a:t>
            </a:r>
            <a:r>
              <a:rPr lang="hr-HR" sz="1000" b="0" dirty="0">
                <a:solidFill>
                  <a:srgbClr val="000000"/>
                </a:solidFill>
                <a:latin typeface="Calibri" panose="020F0502020204030204" pitchFamily="34" charset="0"/>
                <a:cs typeface="Calibri" panose="020F0502020204030204" pitchFamily="34" charset="0"/>
              </a:rPr>
              <a:t> </a:t>
            </a:r>
            <a:r>
              <a:rPr lang="hr-HR" sz="1000" b="0" dirty="0" err="1">
                <a:solidFill>
                  <a:srgbClr val="000000"/>
                </a:solidFill>
                <a:latin typeface="Calibri" panose="020F0502020204030204" pitchFamily="34" charset="0"/>
                <a:cs typeface="Calibri" panose="020F0502020204030204" pitchFamily="34" charset="0"/>
              </a:rPr>
              <a:t>signed</a:t>
            </a:r>
            <a:r>
              <a:rPr lang="hr-HR" sz="1000" b="0" dirty="0">
                <a:solidFill>
                  <a:srgbClr val="000000"/>
                </a:solidFill>
                <a:latin typeface="Calibri" panose="020F0502020204030204" pitchFamily="34" charset="0"/>
                <a:cs typeface="Calibri" panose="020F0502020204030204" pitchFamily="34" charset="0"/>
              </a:rPr>
              <a:t> </a:t>
            </a:r>
            <a:r>
              <a:rPr lang="hr-HR" sz="1000" b="0" dirty="0" err="1">
                <a:solidFill>
                  <a:srgbClr val="000000"/>
                </a:solidFill>
                <a:latin typeface="Calibri" panose="020F0502020204030204" pitchFamily="34" charset="0"/>
                <a:cs typeface="Calibri" panose="020F0502020204030204" pitchFamily="34" charset="0"/>
              </a:rPr>
              <a:t>documents</a:t>
            </a:r>
            <a:endParaRPr lang="hr-HR" sz="1000" b="0" dirty="0">
              <a:solidFill>
                <a:srgbClr val="000000"/>
              </a:solidFill>
              <a:latin typeface="Calibri" panose="020F0502020204030204" pitchFamily="34" charset="0"/>
              <a:cs typeface="Calibri" panose="020F0502020204030204" pitchFamily="34" charset="0"/>
            </a:endParaRPr>
          </a:p>
        </p:txBody>
      </p:sp>
      <p:sp>
        <p:nvSpPr>
          <p:cNvPr id="36" name="TextBox 35"/>
          <p:cNvSpPr txBox="1"/>
          <p:nvPr/>
        </p:nvSpPr>
        <p:spPr>
          <a:xfrm>
            <a:off x="48097" y="548680"/>
            <a:ext cx="1427559" cy="923330"/>
          </a:xfrm>
          <a:prstGeom prst="rect">
            <a:avLst/>
          </a:prstGeom>
          <a:gradFill rotWithShape="1">
            <a:gsLst>
              <a:gs pos="0">
                <a:srgbClr val="7030A0"/>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44546A">
                <a:lumMod val="40000"/>
                <a:lumOff val="60000"/>
              </a:srgbClr>
            </a:solidFill>
            <a:prstDash val="solid"/>
            <a:miter lim="800000"/>
          </a:ln>
          <a:effec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hr-HR" altLang="sr-Latn-RS" sz="900" b="0" i="0" u="none" strike="noStrike" kern="0" cap="none" spc="0" normalizeH="0" baseline="0" noProof="0" dirty="0" smtClean="0">
                <a:ln>
                  <a:noFill/>
                </a:ln>
                <a:solidFill>
                  <a:srgbClr val="FFFFFF"/>
                </a:solidFill>
                <a:effectLst/>
                <a:uLnTx/>
                <a:uFillTx/>
                <a:latin typeface="Calibri" panose="020F0502020204030204" pitchFamily="34" charset="0"/>
                <a:ea typeface="+mn-ea"/>
                <a:cs typeface="Arial" panose="020B0604020202020204" pitchFamily="34" charset="0"/>
              </a:rPr>
              <a:t>JIS -</a:t>
            </a:r>
            <a:r>
              <a:rPr lang="hr-HR" sz="900" dirty="0">
                <a:ea typeface="Calibri" panose="020F0502020204030204" pitchFamily="34" charset="0"/>
                <a:cs typeface="Times New Roman" panose="02020603050405020304" pitchFamily="18" charset="0"/>
              </a:rPr>
              <a:t>an </a:t>
            </a:r>
            <a:r>
              <a:rPr lang="hr-HR" sz="900" dirty="0" err="1" smtClean="0">
                <a:ea typeface="Calibri" panose="020F0502020204030204" pitchFamily="34" charset="0"/>
                <a:cs typeface="Times New Roman" panose="02020603050405020304" pitchFamily="18" charset="0"/>
              </a:rPr>
              <a:t>unified</a:t>
            </a:r>
            <a:r>
              <a:rPr lang="hr-HR" sz="900" dirty="0" smtClean="0">
                <a:ea typeface="Calibri" panose="020F0502020204030204" pitchFamily="34" charset="0"/>
                <a:cs typeface="Times New Roman" panose="02020603050405020304" pitchFamily="18" charset="0"/>
              </a:rPr>
              <a:t> </a:t>
            </a:r>
            <a:r>
              <a:rPr lang="hr-HR" sz="900" dirty="0" err="1">
                <a:ea typeface="Calibri" panose="020F0502020204030204" pitchFamily="34" charset="0"/>
                <a:cs typeface="Times New Roman" panose="02020603050405020304" pitchFamily="18" charset="0"/>
              </a:rPr>
              <a:t>database</a:t>
            </a:r>
            <a:r>
              <a:rPr lang="hr-HR" sz="900" dirty="0">
                <a:ea typeface="Calibri" panose="020F0502020204030204" pitchFamily="34" charset="0"/>
                <a:cs typeface="Times New Roman" panose="02020603050405020304" pitchFamily="18" charset="0"/>
              </a:rPr>
              <a:t> </a:t>
            </a:r>
            <a:r>
              <a:rPr lang="hr-HR" sz="900" dirty="0" err="1">
                <a:ea typeface="Calibri" panose="020F0502020204030204" pitchFamily="34" charset="0"/>
                <a:cs typeface="Times New Roman" panose="02020603050405020304" pitchFamily="18" charset="0"/>
              </a:rPr>
              <a:t>and</a:t>
            </a:r>
            <a:r>
              <a:rPr lang="hr-HR" sz="900" dirty="0">
                <a:ea typeface="Calibri" panose="020F0502020204030204" pitchFamily="34" charset="0"/>
                <a:cs typeface="Times New Roman" panose="02020603050405020304" pitchFamily="18" charset="0"/>
              </a:rPr>
              <a:t> </a:t>
            </a:r>
            <a:r>
              <a:rPr lang="hr-HR" sz="900" dirty="0" err="1">
                <a:ea typeface="Calibri" panose="020F0502020204030204" pitchFamily="34" charset="0"/>
                <a:cs typeface="Times New Roman" panose="02020603050405020304" pitchFamily="18" charset="0"/>
              </a:rPr>
              <a:t>application</a:t>
            </a:r>
            <a:r>
              <a:rPr lang="hr-HR" sz="900" dirty="0">
                <a:ea typeface="Calibri" panose="020F0502020204030204" pitchFamily="34" charset="0"/>
                <a:cs typeface="Times New Roman" panose="02020603050405020304" pitchFamily="18" charset="0"/>
              </a:rPr>
              <a:t> for </a:t>
            </a:r>
            <a:r>
              <a:rPr lang="hr-HR" sz="900" dirty="0" err="1">
                <a:ea typeface="Calibri" panose="020F0502020204030204" pitchFamily="34" charset="0"/>
                <a:cs typeface="Times New Roman" panose="02020603050405020304" pitchFamily="18" charset="0"/>
              </a:rPr>
              <a:t>keeping</a:t>
            </a:r>
            <a:r>
              <a:rPr lang="hr-HR" sz="900" dirty="0">
                <a:ea typeface="Calibri" panose="020F0502020204030204" pitchFamily="34" charset="0"/>
                <a:cs typeface="Times New Roman" panose="02020603050405020304" pitchFamily="18" charset="0"/>
              </a:rPr>
              <a:t> </a:t>
            </a:r>
            <a:r>
              <a:rPr lang="hr-HR" sz="900" dirty="0" err="1">
                <a:ea typeface="Calibri" panose="020F0502020204030204" pitchFamily="34" charset="0"/>
                <a:cs typeface="Times New Roman" panose="02020603050405020304" pitchFamily="18" charset="0"/>
              </a:rPr>
              <a:t>and</a:t>
            </a:r>
            <a:r>
              <a:rPr lang="hr-HR" sz="900" dirty="0">
                <a:ea typeface="Calibri" panose="020F0502020204030204" pitchFamily="34" charset="0"/>
                <a:cs typeface="Times New Roman" panose="02020603050405020304" pitchFamily="18" charset="0"/>
              </a:rPr>
              <a:t> </a:t>
            </a:r>
            <a:r>
              <a:rPr lang="hr-HR" sz="900" dirty="0" err="1">
                <a:ea typeface="Calibri" panose="020F0502020204030204" pitchFamily="34" charset="0"/>
                <a:cs typeface="Times New Roman" panose="02020603050405020304" pitchFamily="18" charset="0"/>
              </a:rPr>
              <a:t>maintaining</a:t>
            </a:r>
            <a:r>
              <a:rPr lang="hr-HR" sz="900" dirty="0">
                <a:ea typeface="Calibri" panose="020F0502020204030204" pitchFamily="34" charset="0"/>
                <a:cs typeface="Times New Roman" panose="02020603050405020304" pitchFamily="18" charset="0"/>
              </a:rPr>
              <a:t> </a:t>
            </a:r>
            <a:r>
              <a:rPr lang="hr-HR" sz="900" dirty="0" err="1">
                <a:ea typeface="Calibri" panose="020F0502020204030204" pitchFamily="34" charset="0"/>
                <a:cs typeface="Times New Roman" panose="02020603050405020304" pitchFamily="18" charset="0"/>
              </a:rPr>
              <a:t>the</a:t>
            </a:r>
            <a:r>
              <a:rPr lang="hr-HR" sz="900" dirty="0">
                <a:ea typeface="Calibri" panose="020F0502020204030204" pitchFamily="34" charset="0"/>
                <a:cs typeface="Times New Roman" panose="02020603050405020304" pitchFamily="18" charset="0"/>
              </a:rPr>
              <a:t> </a:t>
            </a:r>
            <a:r>
              <a:rPr lang="hr-HR" sz="900" dirty="0" err="1">
                <a:ea typeface="Calibri" panose="020F0502020204030204" pitchFamily="34" charset="0"/>
                <a:cs typeface="Times New Roman" panose="02020603050405020304" pitchFamily="18" charset="0"/>
              </a:rPr>
              <a:t>land</a:t>
            </a:r>
            <a:r>
              <a:rPr lang="hr-HR" sz="900" dirty="0">
                <a:ea typeface="Calibri" panose="020F0502020204030204" pitchFamily="34" charset="0"/>
                <a:cs typeface="Times New Roman" panose="02020603050405020304" pitchFamily="18" charset="0"/>
              </a:rPr>
              <a:t> </a:t>
            </a:r>
            <a:r>
              <a:rPr lang="hr-HR" sz="900" dirty="0" err="1">
                <a:ea typeface="Calibri" panose="020F0502020204030204" pitchFamily="34" charset="0"/>
                <a:cs typeface="Times New Roman" panose="02020603050405020304" pitchFamily="18" charset="0"/>
              </a:rPr>
              <a:t>registry</a:t>
            </a:r>
            <a:r>
              <a:rPr lang="hr-HR" sz="900" dirty="0">
                <a:ea typeface="Calibri" panose="020F0502020204030204" pitchFamily="34" charset="0"/>
                <a:cs typeface="Times New Roman" panose="02020603050405020304" pitchFamily="18" charset="0"/>
              </a:rPr>
              <a:t> </a:t>
            </a:r>
            <a:r>
              <a:rPr lang="hr-HR" sz="900" dirty="0" err="1">
                <a:ea typeface="Calibri" panose="020F0502020204030204" pitchFamily="34" charset="0"/>
                <a:cs typeface="Times New Roman" panose="02020603050405020304" pitchFamily="18" charset="0"/>
              </a:rPr>
              <a:t>and</a:t>
            </a:r>
            <a:r>
              <a:rPr lang="hr-HR" sz="900" dirty="0">
                <a:ea typeface="Calibri" panose="020F0502020204030204" pitchFamily="34" charset="0"/>
                <a:cs typeface="Times New Roman" panose="02020603050405020304" pitchFamily="18" charset="0"/>
              </a:rPr>
              <a:t> </a:t>
            </a:r>
            <a:r>
              <a:rPr lang="hr-HR" sz="900" dirty="0" err="1">
                <a:ea typeface="Calibri" panose="020F0502020204030204" pitchFamily="34" charset="0"/>
                <a:cs typeface="Times New Roman" panose="02020603050405020304" pitchFamily="18" charset="0"/>
              </a:rPr>
              <a:t>cadastre</a:t>
            </a:r>
            <a:r>
              <a:rPr lang="hr-HR" sz="900" dirty="0">
                <a:ea typeface="Calibri" panose="020F0502020204030204" pitchFamily="34" charset="0"/>
                <a:cs typeface="Times New Roman" panose="02020603050405020304" pitchFamily="18" charset="0"/>
              </a:rPr>
              <a:t> data </a:t>
            </a:r>
            <a:r>
              <a:rPr lang="hr-HR" sz="900" dirty="0" err="1">
                <a:ea typeface="Calibri" panose="020F0502020204030204" pitchFamily="34" charset="0"/>
                <a:cs typeface="Times New Roman" panose="02020603050405020304" pitchFamily="18" charset="0"/>
              </a:rPr>
              <a:t>has</a:t>
            </a:r>
            <a:r>
              <a:rPr lang="hr-HR" sz="900" dirty="0">
                <a:ea typeface="Calibri" panose="020F0502020204030204" pitchFamily="34" charset="0"/>
                <a:cs typeface="Times New Roman" panose="02020603050405020304" pitchFamily="18" charset="0"/>
              </a:rPr>
              <a:t> </a:t>
            </a:r>
            <a:r>
              <a:rPr lang="hr-HR" sz="900" dirty="0" err="1">
                <a:ea typeface="Calibri" panose="020F0502020204030204" pitchFamily="34" charset="0"/>
                <a:cs typeface="Times New Roman" panose="02020603050405020304" pitchFamily="18" charset="0"/>
              </a:rPr>
              <a:t>been</a:t>
            </a:r>
            <a:r>
              <a:rPr lang="hr-HR" sz="900" dirty="0">
                <a:ea typeface="Calibri" panose="020F0502020204030204" pitchFamily="34" charset="0"/>
                <a:cs typeface="Times New Roman" panose="02020603050405020304" pitchFamily="18" charset="0"/>
              </a:rPr>
              <a:t> </a:t>
            </a:r>
            <a:r>
              <a:rPr lang="hr-HR" sz="900" dirty="0" err="1">
                <a:ea typeface="Calibri" panose="020F0502020204030204" pitchFamily="34" charset="0"/>
                <a:cs typeface="Times New Roman" panose="02020603050405020304" pitchFamily="18" charset="0"/>
              </a:rPr>
              <a:t>established</a:t>
            </a:r>
            <a:r>
              <a:rPr lang="hr-HR" sz="900" dirty="0">
                <a:ea typeface="Calibri" panose="020F0502020204030204" pitchFamily="34" charset="0"/>
                <a:cs typeface="Times New Roman" panose="02020603050405020304" pitchFamily="18" charset="0"/>
              </a:rPr>
              <a:t>.</a:t>
            </a:r>
            <a:r>
              <a:rPr kumimoji="0" lang="hr-HR" altLang="sr-Latn-RS" sz="900" b="0" i="0" u="none" strike="noStrike" kern="0" cap="none" spc="0" normalizeH="0" baseline="0" noProof="0" dirty="0" smtClean="0">
                <a:ln>
                  <a:noFill/>
                </a:ln>
                <a:solidFill>
                  <a:srgbClr val="FFFFFF"/>
                </a:solidFill>
                <a:effectLst/>
                <a:uLnTx/>
                <a:uFillTx/>
                <a:latin typeface="Calibri" panose="020F0502020204030204" pitchFamily="34" charset="0"/>
                <a:ea typeface="+mn-ea"/>
                <a:cs typeface="Arial" panose="020B0604020202020204" pitchFamily="34" charset="0"/>
              </a:rPr>
              <a:t> </a:t>
            </a:r>
            <a:endPar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9" name="TextBox 38"/>
          <p:cNvSpPr txBox="1"/>
          <p:nvPr/>
        </p:nvSpPr>
        <p:spPr>
          <a:xfrm>
            <a:off x="7464694" y="2298392"/>
            <a:ext cx="1576558" cy="1061829"/>
          </a:xfrm>
          <a:prstGeom prst="rect">
            <a:avLst/>
          </a:prstGeom>
          <a:gradFill rotWithShape="1">
            <a:gsLst>
              <a:gs pos="0">
                <a:srgbClr val="7030A0"/>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44546A">
                <a:lumMod val="40000"/>
                <a:lumOff val="60000"/>
              </a:srgbClr>
            </a:solidFill>
            <a:prstDash val="solid"/>
            <a:miter lim="800000"/>
          </a:ln>
          <a:effec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hr-HR" altLang="sr-Latn-RS" sz="900" b="0" i="0" u="none" strike="noStrike" kern="0" cap="none" spc="0" normalizeH="0" baseline="0" noProof="0" dirty="0" smtClean="0">
                <a:ln>
                  <a:noFill/>
                </a:ln>
                <a:solidFill>
                  <a:srgbClr val="FFFFFF"/>
                </a:solidFill>
                <a:effectLst/>
                <a:uLnTx/>
                <a:uFillTx/>
                <a:latin typeface="Calibri" panose="020F0502020204030204" pitchFamily="34" charset="0"/>
                <a:ea typeface="+mn-ea"/>
                <a:cs typeface="Arial" panose="020B0604020202020204" pitchFamily="34" charset="0"/>
              </a:rPr>
              <a:t>RSU -</a:t>
            </a:r>
            <a:r>
              <a:rPr lang="hr-HR" sz="900" dirty="0">
                <a:ea typeface="Calibri" panose="020F0502020204030204" pitchFamily="34" charset="0"/>
                <a:cs typeface="Times New Roman" panose="02020603050405020304" pitchFamily="18" charset="0"/>
              </a:rPr>
              <a:t>an </a:t>
            </a:r>
            <a:r>
              <a:rPr lang="hr-HR" sz="900" dirty="0" err="1" smtClean="0">
                <a:ea typeface="Calibri" panose="020F0502020204030204" pitchFamily="34" charset="0"/>
                <a:cs typeface="Times New Roman" panose="02020603050405020304" pitchFamily="18" charset="0"/>
              </a:rPr>
              <a:t>unified</a:t>
            </a:r>
            <a:r>
              <a:rPr lang="hr-HR" sz="900" dirty="0" smtClean="0">
                <a:ea typeface="Calibri" panose="020F0502020204030204" pitchFamily="34" charset="0"/>
                <a:cs typeface="Times New Roman" panose="02020603050405020304" pitchFamily="18" charset="0"/>
              </a:rPr>
              <a:t> </a:t>
            </a:r>
            <a:r>
              <a:rPr lang="hr-HR" sz="900" dirty="0" err="1">
                <a:ea typeface="Calibri" panose="020F0502020204030204" pitchFamily="34" charset="0"/>
                <a:cs typeface="Times New Roman" panose="02020603050405020304" pitchFamily="18" charset="0"/>
              </a:rPr>
              <a:t>database</a:t>
            </a:r>
            <a:r>
              <a:rPr lang="hr-HR" sz="900" dirty="0">
                <a:ea typeface="Calibri" panose="020F0502020204030204" pitchFamily="34" charset="0"/>
                <a:cs typeface="Times New Roman" panose="02020603050405020304" pitchFamily="18" charset="0"/>
              </a:rPr>
              <a:t> </a:t>
            </a:r>
            <a:r>
              <a:rPr lang="hr-HR" sz="900" dirty="0" err="1">
                <a:ea typeface="Calibri" panose="020F0502020204030204" pitchFamily="34" charset="0"/>
                <a:cs typeface="Times New Roman" panose="02020603050405020304" pitchFamily="18" charset="0"/>
              </a:rPr>
              <a:t>and</a:t>
            </a:r>
            <a:r>
              <a:rPr lang="hr-HR" sz="900" dirty="0">
                <a:ea typeface="Calibri" panose="020F0502020204030204" pitchFamily="34" charset="0"/>
                <a:cs typeface="Times New Roman" panose="02020603050405020304" pitchFamily="18" charset="0"/>
              </a:rPr>
              <a:t> </a:t>
            </a:r>
            <a:r>
              <a:rPr lang="hr-HR" sz="900" dirty="0" err="1">
                <a:ea typeface="Calibri" panose="020F0502020204030204" pitchFamily="34" charset="0"/>
                <a:cs typeface="Times New Roman" panose="02020603050405020304" pitchFamily="18" charset="0"/>
              </a:rPr>
              <a:t>application</a:t>
            </a:r>
            <a:r>
              <a:rPr lang="hr-HR" sz="900" dirty="0">
                <a:ea typeface="Calibri" panose="020F0502020204030204" pitchFamily="34" charset="0"/>
                <a:cs typeface="Times New Roman" panose="02020603050405020304" pitchFamily="18" charset="0"/>
              </a:rPr>
              <a:t> for </a:t>
            </a:r>
            <a:r>
              <a:rPr lang="hr-HR" sz="900" dirty="0" err="1">
                <a:ea typeface="Calibri" panose="020F0502020204030204" pitchFamily="34" charset="0"/>
                <a:cs typeface="Times New Roman" panose="02020603050405020304" pitchFamily="18" charset="0"/>
              </a:rPr>
              <a:t>keeping</a:t>
            </a:r>
            <a:r>
              <a:rPr lang="hr-HR" sz="900" dirty="0">
                <a:ea typeface="Calibri" panose="020F0502020204030204" pitchFamily="34" charset="0"/>
                <a:cs typeface="Times New Roman" panose="02020603050405020304" pitchFamily="18" charset="0"/>
              </a:rPr>
              <a:t> </a:t>
            </a:r>
            <a:r>
              <a:rPr lang="hr-HR" sz="900" dirty="0" err="1">
                <a:ea typeface="Calibri" panose="020F0502020204030204" pitchFamily="34" charset="0"/>
                <a:cs typeface="Times New Roman" panose="02020603050405020304" pitchFamily="18" charset="0"/>
              </a:rPr>
              <a:t>and</a:t>
            </a:r>
            <a:r>
              <a:rPr lang="hr-HR" sz="900" dirty="0">
                <a:ea typeface="Calibri" panose="020F0502020204030204" pitchFamily="34" charset="0"/>
                <a:cs typeface="Times New Roman" panose="02020603050405020304" pitchFamily="18" charset="0"/>
              </a:rPr>
              <a:t> </a:t>
            </a:r>
            <a:r>
              <a:rPr lang="hr-HR" sz="900" dirty="0" err="1">
                <a:ea typeface="Calibri" panose="020F0502020204030204" pitchFamily="34" charset="0"/>
                <a:cs typeface="Times New Roman" panose="02020603050405020304" pitchFamily="18" charset="0"/>
              </a:rPr>
              <a:t>maintaining</a:t>
            </a:r>
            <a:r>
              <a:rPr lang="hr-HR" sz="900" dirty="0">
                <a:ea typeface="Calibri" panose="020F0502020204030204" pitchFamily="34" charset="0"/>
                <a:cs typeface="Times New Roman" panose="02020603050405020304" pitchFamily="18" charset="0"/>
              </a:rPr>
              <a:t> </a:t>
            </a:r>
            <a:r>
              <a:rPr lang="hr-HR" sz="900" dirty="0" err="1">
                <a:ea typeface="Calibri" panose="020F0502020204030204" pitchFamily="34" charset="0"/>
                <a:cs typeface="Times New Roman" panose="02020603050405020304" pitchFamily="18" charset="0"/>
              </a:rPr>
              <a:t>the</a:t>
            </a:r>
            <a:r>
              <a:rPr lang="hr-HR" sz="900" dirty="0">
                <a:ea typeface="Calibri" panose="020F0502020204030204" pitchFamily="34" charset="0"/>
                <a:cs typeface="Times New Roman" panose="02020603050405020304" pitchFamily="18" charset="0"/>
              </a:rPr>
              <a:t> </a:t>
            </a:r>
            <a:r>
              <a:rPr lang="hr-HR" sz="900" dirty="0" err="1" smtClean="0">
                <a:ea typeface="Calibri" panose="020F0502020204030204" pitchFamily="34" charset="0"/>
                <a:cs typeface="Times New Roman" panose="02020603050405020304" pitchFamily="18" charset="0"/>
              </a:rPr>
              <a:t>spatial</a:t>
            </a:r>
            <a:r>
              <a:rPr lang="hr-HR" sz="900" dirty="0" smtClean="0">
                <a:ea typeface="Calibri" panose="020F0502020204030204" pitchFamily="34" charset="0"/>
                <a:cs typeface="Times New Roman" panose="02020603050405020304" pitchFamily="18" charset="0"/>
              </a:rPr>
              <a:t> data (</a:t>
            </a:r>
            <a:r>
              <a:rPr lang="en-US" sz="900" dirty="0" smtClean="0">
                <a:ea typeface="Calibri" panose="020F0502020204030204" pitchFamily="34" charset="0"/>
                <a:cs typeface="Times New Roman" panose="02020603050405020304" pitchFamily="18" charset="0"/>
              </a:rPr>
              <a:t>national</a:t>
            </a:r>
            <a:r>
              <a:rPr lang="en-US" sz="900" dirty="0">
                <a:ea typeface="Calibri" panose="020F0502020204030204" pitchFamily="34" charset="0"/>
                <a:cs typeface="Times New Roman" panose="02020603050405020304" pitchFamily="18" charset="0"/>
              </a:rPr>
              <a:t>, county, city/municipality, cadastral municipality, settlement, street and house </a:t>
            </a:r>
            <a:r>
              <a:rPr lang="en-US" sz="900" dirty="0" smtClean="0">
                <a:ea typeface="Calibri" panose="020F0502020204030204" pitchFamily="34" charset="0"/>
                <a:cs typeface="Times New Roman" panose="02020603050405020304" pitchFamily="18" charset="0"/>
              </a:rPr>
              <a:t>number</a:t>
            </a:r>
            <a:r>
              <a:rPr lang="hr-HR" sz="900" dirty="0" smtClean="0">
                <a:ea typeface="Calibri" panose="020F0502020204030204" pitchFamily="34" charset="0"/>
                <a:cs typeface="Times New Roman" panose="02020603050405020304" pitchFamily="18" charset="0"/>
              </a:rPr>
              <a:t>).</a:t>
            </a:r>
            <a:r>
              <a:rPr kumimoji="0" lang="hr-HR" altLang="sr-Latn-RS" sz="900" b="0" i="0" u="none" strike="noStrike" kern="0" cap="none" spc="0" normalizeH="0" baseline="0" noProof="0" dirty="0" smtClean="0">
                <a:ln>
                  <a:noFill/>
                </a:ln>
                <a:solidFill>
                  <a:srgbClr val="FFFFFF"/>
                </a:solidFill>
                <a:effectLst/>
                <a:uLnTx/>
                <a:uFillTx/>
                <a:latin typeface="Calibri" panose="020F0502020204030204" pitchFamily="34" charset="0"/>
                <a:ea typeface="+mn-ea"/>
                <a:cs typeface="Arial" panose="020B0604020202020204" pitchFamily="34" charset="0"/>
              </a:rPr>
              <a:t> </a:t>
            </a:r>
            <a:endPar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45" name="TextBox 44"/>
          <p:cNvSpPr txBox="1"/>
          <p:nvPr/>
        </p:nvSpPr>
        <p:spPr>
          <a:xfrm>
            <a:off x="2905292" y="1149663"/>
            <a:ext cx="2766689" cy="369332"/>
          </a:xfrm>
          <a:prstGeom prst="rect">
            <a:avLst/>
          </a:prstGeom>
          <a:gradFill rotWithShape="1">
            <a:gsLst>
              <a:gs pos="0">
                <a:srgbClr val="7030A0"/>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44546A">
                <a:lumMod val="40000"/>
                <a:lumOff val="60000"/>
              </a:srgbClr>
            </a:solidFill>
            <a:prstDash val="solid"/>
            <a:miter lim="800000"/>
          </a:ln>
          <a:effec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hr-HR" altLang="sr-Latn-RS" sz="900" b="0" i="0" u="none" strike="noStrike" kern="0" cap="none" spc="0" normalizeH="0" baseline="0" noProof="0" dirty="0" smtClean="0">
                <a:ln>
                  <a:noFill/>
                </a:ln>
                <a:solidFill>
                  <a:srgbClr val="FFFFFF"/>
                </a:solidFill>
                <a:effectLst/>
                <a:uLnTx/>
                <a:uFillTx/>
                <a:latin typeface="Calibri" panose="020F0502020204030204" pitchFamily="34" charset="0"/>
                <a:ea typeface="+mn-ea"/>
                <a:cs typeface="Arial" panose="020B0604020202020204" pitchFamily="34" charset="0"/>
              </a:rPr>
              <a:t>GEOPORTAL - </a:t>
            </a:r>
            <a:r>
              <a:rPr lang="hr-HR" sz="900" dirty="0" smtClean="0">
                <a:ea typeface="Calibri" panose="020F0502020204030204" pitchFamily="34" charset="0"/>
                <a:cs typeface="Times New Roman" panose="02020603050405020304" pitchFamily="18" charset="0"/>
              </a:rPr>
              <a:t>central </a:t>
            </a:r>
            <a:r>
              <a:rPr lang="hr-HR" sz="900" dirty="0" err="1">
                <a:ea typeface="Calibri" panose="020F0502020204030204" pitchFamily="34" charset="0"/>
                <a:cs typeface="Times New Roman" panose="02020603050405020304" pitchFamily="18" charset="0"/>
              </a:rPr>
              <a:t>point</a:t>
            </a:r>
            <a:r>
              <a:rPr lang="hr-HR" sz="900" dirty="0">
                <a:ea typeface="Calibri" panose="020F0502020204030204" pitchFamily="34" charset="0"/>
                <a:cs typeface="Times New Roman" panose="02020603050405020304" pitchFamily="18" charset="0"/>
              </a:rPr>
              <a:t> </a:t>
            </a:r>
            <a:r>
              <a:rPr lang="hr-HR" sz="900" dirty="0" err="1">
                <a:ea typeface="Calibri" panose="020F0502020204030204" pitchFamily="34" charset="0"/>
                <a:cs typeface="Times New Roman" panose="02020603050405020304" pitchFamily="18" charset="0"/>
              </a:rPr>
              <a:t>of</a:t>
            </a:r>
            <a:r>
              <a:rPr lang="hr-HR" sz="900" dirty="0">
                <a:ea typeface="Calibri" panose="020F0502020204030204" pitchFamily="34" charset="0"/>
                <a:cs typeface="Times New Roman" panose="02020603050405020304" pitchFamily="18" charset="0"/>
              </a:rPr>
              <a:t> </a:t>
            </a:r>
            <a:r>
              <a:rPr lang="hr-HR" sz="900" dirty="0" err="1">
                <a:ea typeface="Calibri" panose="020F0502020204030204" pitchFamily="34" charset="0"/>
                <a:cs typeface="Times New Roman" panose="02020603050405020304" pitchFamily="18" charset="0"/>
              </a:rPr>
              <a:t>access</a:t>
            </a:r>
            <a:r>
              <a:rPr lang="hr-HR" sz="900" dirty="0">
                <a:ea typeface="Calibri" panose="020F0502020204030204" pitchFamily="34" charset="0"/>
                <a:cs typeface="Times New Roman" panose="02020603050405020304" pitchFamily="18" charset="0"/>
              </a:rPr>
              <a:t> to SGA </a:t>
            </a:r>
            <a:r>
              <a:rPr lang="hr-HR" sz="900" dirty="0" err="1">
                <a:ea typeface="Calibri" panose="020F0502020204030204" pitchFamily="34" charset="0"/>
                <a:cs typeface="Times New Roman" panose="02020603050405020304" pitchFamily="18" charset="0"/>
              </a:rPr>
              <a:t>spatial</a:t>
            </a:r>
            <a:r>
              <a:rPr lang="hr-HR" sz="900" dirty="0">
                <a:ea typeface="Calibri" panose="020F0502020204030204" pitchFamily="34" charset="0"/>
                <a:cs typeface="Times New Roman" panose="02020603050405020304" pitchFamily="18" charset="0"/>
              </a:rPr>
              <a:t> data. </a:t>
            </a:r>
            <a:endPar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cxnSp>
        <p:nvCxnSpPr>
          <p:cNvPr id="48" name="Straight Arrow Connector 47"/>
          <p:cNvCxnSpPr/>
          <p:nvPr/>
        </p:nvCxnSpPr>
        <p:spPr bwMode="auto">
          <a:xfrm>
            <a:off x="6228184" y="836712"/>
            <a:ext cx="639395" cy="21233"/>
          </a:xfrm>
          <a:prstGeom prst="straightConnector1">
            <a:avLst/>
          </a:prstGeom>
          <a:solidFill>
            <a:srgbClr val="BBE0E3"/>
          </a:solidFill>
          <a:ln w="53975" cap="flat" cmpd="thickThin" algn="ctr">
            <a:gradFill flip="none" rotWithShape="1">
              <a:gsLst>
                <a:gs pos="0">
                  <a:srgbClr val="000000">
                    <a:lumMod val="0"/>
                    <a:lumOff val="100000"/>
                  </a:srgbClr>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arrow" w="med" len="med"/>
            <a:tailEnd type="arrow"/>
          </a:ln>
          <a:effectLst>
            <a:innerShdw blurRad="63500" dist="50800" dir="16200000">
              <a:srgbClr val="FFFFFF">
                <a:lumMod val="50000"/>
                <a:alpha val="50000"/>
              </a:srgbClr>
            </a:innerShdw>
          </a:effectLst>
        </p:spPr>
      </p:cxnSp>
      <p:cxnSp>
        <p:nvCxnSpPr>
          <p:cNvPr id="51" name="Straight Arrow Connector 50"/>
          <p:cNvCxnSpPr/>
          <p:nvPr/>
        </p:nvCxnSpPr>
        <p:spPr bwMode="auto">
          <a:xfrm>
            <a:off x="2947265" y="3714331"/>
            <a:ext cx="571354" cy="327481"/>
          </a:xfrm>
          <a:prstGeom prst="straightConnector1">
            <a:avLst/>
          </a:prstGeom>
          <a:solidFill>
            <a:srgbClr val="BBE0E3"/>
          </a:solidFill>
          <a:ln w="53975" cap="flat" cmpd="thickThin" algn="ctr">
            <a:gradFill flip="none" rotWithShape="1">
              <a:gsLst>
                <a:gs pos="0">
                  <a:srgbClr val="000000">
                    <a:lumMod val="0"/>
                    <a:lumOff val="100000"/>
                  </a:srgbClr>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arrow" w="med" len="med"/>
            <a:tailEnd type="arrow"/>
          </a:ln>
          <a:effectLst>
            <a:innerShdw blurRad="63500" dist="50800" dir="16200000">
              <a:srgbClr val="FFFFFF">
                <a:lumMod val="50000"/>
                <a:alpha val="50000"/>
              </a:srgbClr>
            </a:innerShdw>
          </a:effectLst>
        </p:spPr>
      </p:cxnSp>
      <p:cxnSp>
        <p:nvCxnSpPr>
          <p:cNvPr id="52" name="Straight Arrow Connector 51"/>
          <p:cNvCxnSpPr/>
          <p:nvPr/>
        </p:nvCxnSpPr>
        <p:spPr bwMode="auto">
          <a:xfrm flipV="1">
            <a:off x="155575" y="2420888"/>
            <a:ext cx="639754" cy="11899"/>
          </a:xfrm>
          <a:prstGeom prst="straightConnector1">
            <a:avLst/>
          </a:prstGeom>
          <a:solidFill>
            <a:srgbClr val="BBE0E3"/>
          </a:solidFill>
          <a:ln w="53975" cap="flat" cmpd="thickThin" algn="ctr">
            <a:gradFill flip="none" rotWithShape="1">
              <a:gsLst>
                <a:gs pos="0">
                  <a:srgbClr val="000000">
                    <a:lumMod val="0"/>
                    <a:lumOff val="100000"/>
                  </a:srgbClr>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arrow" w="med" len="med"/>
            <a:tailEnd type="arrow"/>
          </a:ln>
          <a:effectLst>
            <a:innerShdw blurRad="63500" dist="50800" dir="16200000">
              <a:srgbClr val="FFFFFF">
                <a:lumMod val="50000"/>
                <a:alpha val="50000"/>
              </a:srgbClr>
            </a:innerShdw>
          </a:effectLst>
        </p:spPr>
      </p:cxnSp>
      <p:cxnSp>
        <p:nvCxnSpPr>
          <p:cNvPr id="54" name="Straight Arrow Connector 53"/>
          <p:cNvCxnSpPr/>
          <p:nvPr/>
        </p:nvCxnSpPr>
        <p:spPr bwMode="auto">
          <a:xfrm flipV="1">
            <a:off x="2139016" y="2448542"/>
            <a:ext cx="610359" cy="139318"/>
          </a:xfrm>
          <a:prstGeom prst="straightConnector1">
            <a:avLst/>
          </a:prstGeom>
          <a:solidFill>
            <a:srgbClr val="BBE0E3"/>
          </a:solidFill>
          <a:ln w="53975" cap="flat" cmpd="thickThin" algn="ctr">
            <a:gradFill flip="none" rotWithShape="1">
              <a:gsLst>
                <a:gs pos="0">
                  <a:srgbClr val="FF1111"/>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arrow" w="med" len="med"/>
            <a:tailEnd type="arrow"/>
          </a:ln>
          <a:effectLst>
            <a:innerShdw blurRad="63500" dist="50800" dir="16200000">
              <a:srgbClr val="FFFFFF">
                <a:lumMod val="50000"/>
                <a:alpha val="50000"/>
              </a:srgbClr>
            </a:innerShdw>
          </a:effectLst>
        </p:spPr>
      </p:cxnSp>
      <p:cxnSp>
        <p:nvCxnSpPr>
          <p:cNvPr id="55" name="Straight Arrow Connector 54"/>
          <p:cNvCxnSpPr/>
          <p:nvPr/>
        </p:nvCxnSpPr>
        <p:spPr bwMode="auto">
          <a:xfrm>
            <a:off x="2013577" y="3213907"/>
            <a:ext cx="613876" cy="138143"/>
          </a:xfrm>
          <a:prstGeom prst="straightConnector1">
            <a:avLst/>
          </a:prstGeom>
          <a:solidFill>
            <a:srgbClr val="BBE0E3"/>
          </a:solidFill>
          <a:ln w="53975" cap="flat" cmpd="thickThin" algn="ctr">
            <a:gradFill flip="none" rotWithShape="1">
              <a:gsLst>
                <a:gs pos="0">
                  <a:srgbClr val="FF1111"/>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arrow" w="med" len="med"/>
            <a:tailEnd type="arrow"/>
          </a:ln>
          <a:effectLst>
            <a:innerShdw blurRad="63500" dist="50800" dir="16200000">
              <a:srgbClr val="FFFFFF">
                <a:lumMod val="50000"/>
                <a:alpha val="50000"/>
              </a:srgbClr>
            </a:innerShdw>
          </a:effectLst>
        </p:spPr>
      </p:cxnSp>
      <p:cxnSp>
        <p:nvCxnSpPr>
          <p:cNvPr id="57" name="Straight Arrow Connector 56"/>
          <p:cNvCxnSpPr/>
          <p:nvPr/>
        </p:nvCxnSpPr>
        <p:spPr bwMode="auto">
          <a:xfrm>
            <a:off x="1520130" y="3660406"/>
            <a:ext cx="239436" cy="589612"/>
          </a:xfrm>
          <a:prstGeom prst="straightConnector1">
            <a:avLst/>
          </a:prstGeom>
          <a:solidFill>
            <a:srgbClr val="BBE0E3"/>
          </a:solidFill>
          <a:ln w="53975" cap="flat" cmpd="thickThin" algn="ctr">
            <a:gradFill flip="none" rotWithShape="1">
              <a:gsLst>
                <a:gs pos="0">
                  <a:srgbClr val="FF1111"/>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arrow" w="med" len="med"/>
            <a:tailEnd type="arrow"/>
          </a:ln>
          <a:effectLst>
            <a:innerShdw blurRad="63500" dist="50800" dir="16200000">
              <a:srgbClr val="FFFFFF">
                <a:lumMod val="50000"/>
                <a:alpha val="50000"/>
              </a:srgbClr>
            </a:innerShdw>
          </a:effectLst>
        </p:spPr>
      </p:cxnSp>
      <p:cxnSp>
        <p:nvCxnSpPr>
          <p:cNvPr id="60" name="Straight Arrow Connector 59"/>
          <p:cNvCxnSpPr/>
          <p:nvPr/>
        </p:nvCxnSpPr>
        <p:spPr bwMode="auto">
          <a:xfrm flipH="1">
            <a:off x="6953021" y="1716321"/>
            <a:ext cx="403683" cy="282804"/>
          </a:xfrm>
          <a:prstGeom prst="straightConnector1">
            <a:avLst/>
          </a:prstGeom>
          <a:solidFill>
            <a:srgbClr val="BBE0E3"/>
          </a:solidFill>
          <a:ln w="53975" cap="flat" cmpd="thickThin" algn="ctr">
            <a:gradFill flip="none" rotWithShape="1">
              <a:gsLst>
                <a:gs pos="0">
                  <a:srgbClr val="000000">
                    <a:lumMod val="0"/>
                    <a:lumOff val="100000"/>
                  </a:srgbClr>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none" w="med" len="med"/>
            <a:tailEnd type="arrow"/>
          </a:ln>
          <a:effectLst>
            <a:innerShdw blurRad="63500" dist="50800" dir="16200000">
              <a:srgbClr val="FFFFFF">
                <a:lumMod val="50000"/>
                <a:alpha val="50000"/>
              </a:srgbClr>
            </a:innerShdw>
          </a:effectLst>
        </p:spPr>
      </p:cxnSp>
      <p:cxnSp>
        <p:nvCxnSpPr>
          <p:cNvPr id="61" name="Straight Arrow Connector 60"/>
          <p:cNvCxnSpPr/>
          <p:nvPr/>
        </p:nvCxnSpPr>
        <p:spPr bwMode="auto">
          <a:xfrm>
            <a:off x="4283968" y="3643578"/>
            <a:ext cx="151830" cy="451313"/>
          </a:xfrm>
          <a:prstGeom prst="straightConnector1">
            <a:avLst/>
          </a:prstGeom>
          <a:solidFill>
            <a:srgbClr val="BBE0E3"/>
          </a:solidFill>
          <a:ln w="53975" cap="flat" cmpd="thickThin" algn="ctr">
            <a:gradFill flip="none" rotWithShape="1">
              <a:gsLst>
                <a:gs pos="0">
                  <a:srgbClr val="FF1111"/>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none" w="med" len="med"/>
            <a:tailEnd type="arrow"/>
          </a:ln>
          <a:effectLst>
            <a:innerShdw blurRad="63500" dist="50800" dir="16200000">
              <a:srgbClr val="FFFFFF">
                <a:lumMod val="50000"/>
                <a:alpha val="50000"/>
              </a:srgbClr>
            </a:innerShdw>
          </a:effectLst>
        </p:spPr>
      </p:cxnSp>
      <p:cxnSp>
        <p:nvCxnSpPr>
          <p:cNvPr id="63" name="Straight Arrow Connector 62"/>
          <p:cNvCxnSpPr/>
          <p:nvPr/>
        </p:nvCxnSpPr>
        <p:spPr bwMode="auto">
          <a:xfrm flipH="1" flipV="1">
            <a:off x="3970174" y="3643578"/>
            <a:ext cx="144920" cy="513600"/>
          </a:xfrm>
          <a:prstGeom prst="straightConnector1">
            <a:avLst/>
          </a:prstGeom>
          <a:solidFill>
            <a:srgbClr val="BBE0E3"/>
          </a:solidFill>
          <a:ln w="53975" cap="flat" cmpd="thickThin" algn="ctr">
            <a:gradFill flip="none" rotWithShape="1">
              <a:gsLst>
                <a:gs pos="0">
                  <a:srgbClr val="000000">
                    <a:lumMod val="0"/>
                    <a:lumOff val="100000"/>
                  </a:srgbClr>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none" w="med" len="med"/>
            <a:tailEnd type="arrow"/>
          </a:ln>
          <a:effectLst>
            <a:innerShdw blurRad="63500" dist="50800" dir="16200000">
              <a:srgbClr val="FFFFFF">
                <a:lumMod val="50000"/>
                <a:alpha val="50000"/>
              </a:srgbClr>
            </a:innerShdw>
          </a:effectLst>
        </p:spPr>
      </p:cxnSp>
      <p:cxnSp>
        <p:nvCxnSpPr>
          <p:cNvPr id="79" name="Straight Arrow Connector 78"/>
          <p:cNvCxnSpPr/>
          <p:nvPr/>
        </p:nvCxnSpPr>
        <p:spPr bwMode="auto">
          <a:xfrm flipH="1">
            <a:off x="305564" y="3017114"/>
            <a:ext cx="441391" cy="360105"/>
          </a:xfrm>
          <a:prstGeom prst="straightConnector1">
            <a:avLst/>
          </a:prstGeom>
          <a:solidFill>
            <a:srgbClr val="BBE0E3"/>
          </a:solidFill>
          <a:ln w="53975" cap="flat" cmpd="thickThin" algn="ctr">
            <a:gradFill flip="none" rotWithShape="1">
              <a:gsLst>
                <a:gs pos="0">
                  <a:srgbClr val="000000">
                    <a:lumMod val="0"/>
                    <a:lumOff val="100000"/>
                  </a:srgbClr>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none" w="med" len="med"/>
            <a:tailEnd type="arrow"/>
          </a:ln>
          <a:effectLst>
            <a:innerShdw blurRad="63500" dist="50800" dir="16200000">
              <a:srgbClr val="FFFFFF">
                <a:lumMod val="50000"/>
                <a:alpha val="50000"/>
              </a:srgbClr>
            </a:innerShdw>
          </a:effectLst>
        </p:spPr>
      </p:cxnSp>
      <p:cxnSp>
        <p:nvCxnSpPr>
          <p:cNvPr id="86" name="Straight Arrow Connector 85"/>
          <p:cNvCxnSpPr/>
          <p:nvPr/>
        </p:nvCxnSpPr>
        <p:spPr bwMode="auto">
          <a:xfrm flipV="1">
            <a:off x="1946939" y="1196752"/>
            <a:ext cx="536829" cy="309098"/>
          </a:xfrm>
          <a:prstGeom prst="straightConnector1">
            <a:avLst/>
          </a:prstGeom>
          <a:solidFill>
            <a:srgbClr val="BBE0E3"/>
          </a:solidFill>
          <a:ln w="53975" cap="flat" cmpd="thickThin" algn="ctr">
            <a:gradFill flip="none" rotWithShape="1">
              <a:gsLst>
                <a:gs pos="0">
                  <a:srgbClr val="000000">
                    <a:lumMod val="0"/>
                    <a:lumOff val="100000"/>
                  </a:srgbClr>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arrow" w="med" len="med"/>
            <a:tailEnd type="arrow"/>
          </a:ln>
          <a:effectLst>
            <a:innerShdw blurRad="63500" dist="50800" dir="16200000">
              <a:srgbClr val="FFFFFF">
                <a:lumMod val="50000"/>
                <a:alpha val="50000"/>
              </a:srgbClr>
            </a:innerShdw>
          </a:effectLst>
        </p:spPr>
      </p:cxnSp>
      <p:cxnSp>
        <p:nvCxnSpPr>
          <p:cNvPr id="88" name="Straight Arrow Connector 87"/>
          <p:cNvCxnSpPr/>
          <p:nvPr/>
        </p:nvCxnSpPr>
        <p:spPr bwMode="auto">
          <a:xfrm flipV="1">
            <a:off x="6710067" y="1529006"/>
            <a:ext cx="596125" cy="124391"/>
          </a:xfrm>
          <a:prstGeom prst="straightConnector1">
            <a:avLst/>
          </a:prstGeom>
          <a:solidFill>
            <a:srgbClr val="BBE0E3"/>
          </a:solidFill>
          <a:ln w="53975" cap="flat" cmpd="thickThin" algn="ctr">
            <a:gradFill flip="none" rotWithShape="1">
              <a:gsLst>
                <a:gs pos="0">
                  <a:srgbClr val="FF1111"/>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arrow" w="med" len="med"/>
            <a:tailEnd type="arrow"/>
          </a:ln>
          <a:effectLst>
            <a:innerShdw blurRad="63500" dist="50800" dir="16200000">
              <a:srgbClr val="FFFFFF">
                <a:lumMod val="50000"/>
                <a:alpha val="50000"/>
              </a:srgbClr>
            </a:innerShdw>
          </a:effectLst>
        </p:spPr>
      </p:cxnSp>
      <p:cxnSp>
        <p:nvCxnSpPr>
          <p:cNvPr id="91" name="Straight Arrow Connector 90"/>
          <p:cNvCxnSpPr/>
          <p:nvPr/>
        </p:nvCxnSpPr>
        <p:spPr bwMode="auto">
          <a:xfrm>
            <a:off x="2947265" y="4941168"/>
            <a:ext cx="723754" cy="37034"/>
          </a:xfrm>
          <a:prstGeom prst="straightConnector1">
            <a:avLst/>
          </a:prstGeom>
          <a:solidFill>
            <a:srgbClr val="BBE0E3"/>
          </a:solidFill>
          <a:ln w="53975" cap="flat" cmpd="thickThin" algn="ctr">
            <a:gradFill flip="none" rotWithShape="1">
              <a:gsLst>
                <a:gs pos="0">
                  <a:srgbClr val="000000">
                    <a:lumMod val="0"/>
                    <a:lumOff val="100000"/>
                  </a:srgbClr>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arrow" w="med" len="med"/>
            <a:tailEnd type="arrow"/>
          </a:ln>
          <a:effectLst>
            <a:innerShdw blurRad="63500" dist="50800" dir="16200000">
              <a:srgbClr val="FFFFFF">
                <a:lumMod val="50000"/>
                <a:alpha val="50000"/>
              </a:srgbClr>
            </a:innerShdw>
          </a:effectLst>
        </p:spPr>
      </p:cxnSp>
    </p:spTree>
    <p:extLst>
      <p:ext uri="{BB962C8B-B14F-4D97-AF65-F5344CB8AC3E}">
        <p14:creationId xmlns:p14="http://schemas.microsoft.com/office/powerpoint/2010/main" val="28961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P spid="31" grpId="0"/>
      <p:bldP spid="32" grpId="0"/>
      <p:bldP spid="2" grpId="0"/>
      <p:bldP spid="36" grpId="0" animBg="1"/>
      <p:bldP spid="39" grpId="0" animBg="1"/>
      <p:bldP spid="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87" descr="database.png"/>
          <p:cNvPicPr>
            <a:picLocks noChangeAspect="1"/>
          </p:cNvPicPr>
          <p:nvPr/>
        </p:nvPicPr>
        <p:blipFill>
          <a:blip r:embed="rId3"/>
          <a:srcRect/>
          <a:stretch>
            <a:fillRect/>
          </a:stretch>
        </p:blipFill>
        <p:spPr bwMode="auto">
          <a:xfrm>
            <a:off x="7464693" y="128844"/>
            <a:ext cx="1224785" cy="1836905"/>
          </a:xfrm>
          <a:prstGeom prst="rect">
            <a:avLst/>
          </a:prstGeom>
          <a:noFill/>
          <a:ln w="9525">
            <a:noFill/>
            <a:miter lim="800000"/>
            <a:headEnd/>
            <a:tailEnd/>
          </a:ln>
        </p:spPr>
      </p:pic>
      <p:pic>
        <p:nvPicPr>
          <p:cNvPr id="33" name="Picture 87" descr="database.png"/>
          <p:cNvPicPr>
            <a:picLocks noChangeAspect="1"/>
          </p:cNvPicPr>
          <p:nvPr/>
        </p:nvPicPr>
        <p:blipFill>
          <a:blip r:embed="rId3"/>
          <a:srcRect/>
          <a:stretch>
            <a:fillRect/>
          </a:stretch>
        </p:blipFill>
        <p:spPr bwMode="auto">
          <a:xfrm>
            <a:off x="758314" y="1733549"/>
            <a:ext cx="1224785" cy="1836905"/>
          </a:xfrm>
          <a:prstGeom prst="rect">
            <a:avLst/>
          </a:prstGeom>
          <a:noFill/>
          <a:ln w="9525">
            <a:noFill/>
            <a:miter lim="800000"/>
            <a:headEnd/>
            <a:tailEnd/>
          </a:ln>
        </p:spPr>
      </p:pic>
      <p:sp>
        <p:nvSpPr>
          <p:cNvPr id="4" name="Text Box 24"/>
          <p:cNvSpPr txBox="1">
            <a:spLocks noChangeArrowheads="1"/>
          </p:cNvSpPr>
          <p:nvPr/>
        </p:nvSpPr>
        <p:spPr bwMode="auto">
          <a:xfrm>
            <a:off x="670981" y="1772816"/>
            <a:ext cx="1369346" cy="40011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hr-HR" sz="200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Calibri" panose="020F0502020204030204" pitchFamily="34" charset="0"/>
              </a:rPr>
              <a:t>JIS</a:t>
            </a:r>
            <a:endParaRPr kumimoji="0" lang="hr-HR"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sp>
        <p:nvSpPr>
          <p:cNvPr id="5" name="Text Box 24"/>
          <p:cNvSpPr txBox="1">
            <a:spLocks noChangeArrowheads="1"/>
          </p:cNvSpPr>
          <p:nvPr/>
        </p:nvSpPr>
        <p:spPr bwMode="auto">
          <a:xfrm>
            <a:off x="7452320" y="188640"/>
            <a:ext cx="1369346" cy="40011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hr-HR"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RSU</a:t>
            </a:r>
          </a:p>
        </p:txBody>
      </p:sp>
      <p:pic>
        <p:nvPicPr>
          <p:cNvPr id="20" name="Picture 19" descr="geoportal_logo.png"/>
          <p:cNvPicPr>
            <a:picLocks noChangeAspect="1"/>
          </p:cNvPicPr>
          <p:nvPr/>
        </p:nvPicPr>
        <p:blipFill>
          <a:blip r:embed="rId4"/>
          <a:stretch>
            <a:fillRect/>
          </a:stretch>
        </p:blipFill>
        <p:spPr bwMode="auto">
          <a:xfrm>
            <a:off x="3275831" y="348588"/>
            <a:ext cx="1800225" cy="739525"/>
          </a:xfrm>
          <a:prstGeom prst="rect">
            <a:avLst/>
          </a:prstGeom>
          <a:ln w="3175">
            <a:solidFill>
              <a:srgbClr val="FFFFFF">
                <a:lumMod val="85000"/>
              </a:srgbClr>
            </a:solidFill>
          </a:ln>
          <a:effectLst>
            <a:outerShdw blurRad="50800" dist="38100" dir="2700000" algn="tl" rotWithShape="0">
              <a:prstClr val="black">
                <a:alpha val="40000"/>
              </a:prstClr>
            </a:outerShdw>
          </a:effectLst>
        </p:spPr>
      </p:pic>
      <p:pic>
        <p:nvPicPr>
          <p:cNvPr id="21" name="Picture 131" descr="surveyor1.bmp"/>
          <p:cNvPicPr>
            <a:picLocks noChangeAspect="1"/>
          </p:cNvPicPr>
          <p:nvPr/>
        </p:nvPicPr>
        <p:blipFill>
          <a:blip r:embed="rId5"/>
          <a:srcRect/>
          <a:stretch>
            <a:fillRect/>
          </a:stretch>
        </p:blipFill>
        <p:spPr bwMode="auto">
          <a:xfrm>
            <a:off x="3419872" y="2170841"/>
            <a:ext cx="939198" cy="1402175"/>
          </a:xfrm>
          <a:prstGeom prst="rect">
            <a:avLst/>
          </a:prstGeom>
          <a:noFill/>
          <a:ln w="9525">
            <a:noFill/>
            <a:miter lim="800000"/>
            <a:headEnd/>
            <a:tailEnd/>
          </a:ln>
        </p:spPr>
      </p:pic>
      <p:sp>
        <p:nvSpPr>
          <p:cNvPr id="22" name="Text Box 24"/>
          <p:cNvSpPr txBox="1">
            <a:spLocks noChangeArrowheads="1"/>
          </p:cNvSpPr>
          <p:nvPr/>
        </p:nvSpPr>
        <p:spPr bwMode="auto">
          <a:xfrm>
            <a:off x="-106651" y="3348240"/>
            <a:ext cx="1063157" cy="496290"/>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hr-HR" sz="1050" b="1" i="0" u="none" strike="noStrike" kern="1200" cap="none" spc="0" normalizeH="0" baseline="0" noProof="0" dirty="0" err="1" smtClean="0">
                <a:ln>
                  <a:noFill/>
                </a:ln>
                <a:solidFill>
                  <a:srgbClr val="C00000"/>
                </a:solidFill>
                <a:effectLst/>
                <a:uLnTx/>
                <a:uFillTx/>
                <a:latin typeface="Calibri" panose="020F0502020204030204" pitchFamily="34" charset="0"/>
                <a:ea typeface="+mn-ea"/>
                <a:cs typeface="Calibri" panose="020F0502020204030204" pitchFamily="34" charset="0"/>
              </a:rPr>
              <a:t>Export</a:t>
            </a:r>
            <a:r>
              <a:rPr kumimoji="0" lang="hr-HR" sz="105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Calibri" panose="020F0502020204030204" pitchFamily="34" charset="0"/>
              </a:rPr>
              <a:t> data</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hr-HR" sz="1050" b="1" i="0" u="none" strike="noStrike" kern="1200" cap="none" spc="0" normalizeH="0" baseline="0" noProof="0" dirty="0" err="1" smtClean="0">
                <a:ln>
                  <a:noFill/>
                </a:ln>
                <a:solidFill>
                  <a:srgbClr val="C00000"/>
                </a:solidFill>
                <a:effectLst/>
                <a:uLnTx/>
                <a:uFillTx/>
                <a:latin typeface="Calibri" panose="020F0502020204030204" pitchFamily="34" charset="0"/>
                <a:ea typeface="+mn-ea"/>
                <a:cs typeface="Calibri" panose="020F0502020204030204" pitchFamily="34" charset="0"/>
              </a:rPr>
              <a:t>Shp</a:t>
            </a:r>
            <a:r>
              <a:rPr kumimoji="0" lang="hr-HR" sz="105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hr-HR" sz="1050" b="1" i="0" u="none" strike="noStrike" kern="1200" cap="none" spc="0" normalizeH="0" baseline="0" noProof="0" dirty="0" err="1" smtClean="0">
                <a:ln>
                  <a:noFill/>
                </a:ln>
                <a:solidFill>
                  <a:srgbClr val="C00000"/>
                </a:solidFill>
                <a:effectLst/>
                <a:uLnTx/>
                <a:uFillTx/>
                <a:latin typeface="Calibri" panose="020F0502020204030204" pitchFamily="34" charset="0"/>
                <a:ea typeface="+mn-ea"/>
                <a:cs typeface="Calibri" panose="020F0502020204030204" pitchFamily="34" charset="0"/>
              </a:rPr>
              <a:t>gml</a:t>
            </a:r>
            <a:r>
              <a:rPr kumimoji="0" lang="hr-HR" sz="105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hr-HR" sz="1050" b="1" i="0" u="none" strike="noStrike" kern="1200" cap="none" spc="0" normalizeH="0" baseline="0" noProof="0" dirty="0" err="1" smtClean="0">
                <a:ln>
                  <a:noFill/>
                </a:ln>
                <a:solidFill>
                  <a:srgbClr val="C00000"/>
                </a:solidFill>
                <a:effectLst/>
                <a:uLnTx/>
                <a:uFillTx/>
                <a:latin typeface="Calibri" panose="020F0502020204030204" pitchFamily="34" charset="0"/>
                <a:ea typeface="+mn-ea"/>
                <a:cs typeface="Calibri" panose="020F0502020204030204" pitchFamily="34" charset="0"/>
              </a:rPr>
              <a:t>xml</a:t>
            </a:r>
            <a:endParaRPr kumimoji="0" lang="hr-HR" sz="105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sp>
        <p:nvSpPr>
          <p:cNvPr id="26" name="AutoShape 4" descr="Povezana slik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r-HR" sz="1800" b="1" i="0" u="none" strike="noStrike" kern="1200" cap="none" spc="0" normalizeH="0" baseline="0" noProof="0">
              <a:ln>
                <a:noFill/>
              </a:ln>
              <a:solidFill>
                <a:prstClr val="white"/>
              </a:solidFill>
              <a:effectLst/>
              <a:uLnTx/>
              <a:uFillTx/>
              <a:latin typeface="Arial" charset="0"/>
              <a:ea typeface="+mn-ea"/>
              <a:cs typeface="Arial" charset="0"/>
            </a:endParaRPr>
          </a:p>
        </p:txBody>
      </p:sp>
      <p:pic>
        <p:nvPicPr>
          <p:cNvPr id="27" name="Picture 26"/>
          <p:cNvPicPr>
            <a:picLocks noChangeAspect="1"/>
          </p:cNvPicPr>
          <p:nvPr/>
        </p:nvPicPr>
        <p:blipFill>
          <a:blip r:embed="rId6"/>
          <a:stretch>
            <a:fillRect/>
          </a:stretch>
        </p:blipFill>
        <p:spPr>
          <a:xfrm>
            <a:off x="1691680" y="4221088"/>
            <a:ext cx="1192549" cy="741002"/>
          </a:xfrm>
          <a:prstGeom prst="rect">
            <a:avLst/>
          </a:prstGeom>
        </p:spPr>
      </p:pic>
      <p:sp>
        <p:nvSpPr>
          <p:cNvPr id="30" name="Text Box 24"/>
          <p:cNvSpPr txBox="1">
            <a:spLocks noChangeArrowheads="1"/>
          </p:cNvSpPr>
          <p:nvPr/>
        </p:nvSpPr>
        <p:spPr bwMode="auto">
          <a:xfrm>
            <a:off x="-108520" y="1969095"/>
            <a:ext cx="1063157" cy="307777"/>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hr-HR" sz="140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Calibri" panose="020F0502020204030204" pitchFamily="34" charset="0"/>
              </a:rPr>
              <a:t>PIN</a:t>
            </a:r>
            <a:endParaRPr kumimoji="0" lang="hr-HR" sz="14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sp>
        <p:nvSpPr>
          <p:cNvPr id="31" name="Text Box 24"/>
          <p:cNvSpPr txBox="1">
            <a:spLocks noChangeArrowheads="1"/>
          </p:cNvSpPr>
          <p:nvPr/>
        </p:nvSpPr>
        <p:spPr bwMode="auto">
          <a:xfrm>
            <a:off x="6618440" y="2022956"/>
            <a:ext cx="1063157" cy="496290"/>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hr-HR" sz="1050" b="1" i="0" u="none" strike="noStrike" kern="1200" cap="none" spc="0" normalizeH="0" baseline="0" noProof="0" dirty="0" err="1" smtClean="0">
                <a:ln>
                  <a:noFill/>
                </a:ln>
                <a:solidFill>
                  <a:srgbClr val="C00000"/>
                </a:solidFill>
                <a:effectLst/>
                <a:uLnTx/>
                <a:uFillTx/>
                <a:latin typeface="Calibri" panose="020F0502020204030204" pitchFamily="34" charset="0"/>
                <a:ea typeface="+mn-ea"/>
                <a:cs typeface="Calibri" panose="020F0502020204030204" pitchFamily="34" charset="0"/>
              </a:rPr>
              <a:t>Export</a:t>
            </a:r>
            <a:r>
              <a:rPr kumimoji="0" lang="hr-HR" sz="105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Calibri" panose="020F0502020204030204" pitchFamily="34" charset="0"/>
              </a:rPr>
              <a:t> data</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hr-HR" sz="1050" b="1" i="0" u="none" strike="noStrike" kern="1200" cap="none" spc="0" normalizeH="0" baseline="0" noProof="0" dirty="0" err="1" smtClean="0">
                <a:ln>
                  <a:noFill/>
                </a:ln>
                <a:solidFill>
                  <a:srgbClr val="C00000"/>
                </a:solidFill>
                <a:effectLst/>
                <a:uLnTx/>
                <a:uFillTx/>
                <a:latin typeface="Calibri" panose="020F0502020204030204" pitchFamily="34" charset="0"/>
                <a:ea typeface="+mn-ea"/>
                <a:cs typeface="Calibri" panose="020F0502020204030204" pitchFamily="34" charset="0"/>
              </a:rPr>
              <a:t>Shp</a:t>
            </a:r>
            <a:r>
              <a:rPr kumimoji="0" lang="hr-HR" sz="105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hr-HR" sz="1050" b="1" i="0" u="none" strike="noStrike" kern="1200" cap="none" spc="0" normalizeH="0" baseline="0" noProof="0" dirty="0" err="1" smtClean="0">
                <a:ln>
                  <a:noFill/>
                </a:ln>
                <a:solidFill>
                  <a:srgbClr val="C00000"/>
                </a:solidFill>
                <a:effectLst/>
                <a:uLnTx/>
                <a:uFillTx/>
                <a:latin typeface="Calibri" panose="020F0502020204030204" pitchFamily="34" charset="0"/>
                <a:ea typeface="+mn-ea"/>
                <a:cs typeface="Calibri" panose="020F0502020204030204" pitchFamily="34" charset="0"/>
              </a:rPr>
              <a:t>xml</a:t>
            </a:r>
            <a:endParaRPr kumimoji="0" lang="hr-HR" sz="105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sp>
        <p:nvSpPr>
          <p:cNvPr id="38" name="Rectangle 37"/>
          <p:cNvSpPr/>
          <p:nvPr/>
        </p:nvSpPr>
        <p:spPr>
          <a:xfrm>
            <a:off x="2862123" y="173651"/>
            <a:ext cx="2627642" cy="230832"/>
          </a:xfrm>
          <a:prstGeom prst="rect">
            <a:avLst/>
          </a:prstGeom>
        </p:spPr>
        <p:txBody>
          <a:bodyPr wrap="none">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hr-HR" altLang="sr-Latn-RS" sz="900" b="0" i="0" u="none" strike="noStrike" kern="1200" cap="none" spc="0" normalizeH="0" baseline="0" noProof="0" dirty="0">
                <a:ln>
                  <a:noFill/>
                </a:ln>
                <a:solidFill>
                  <a:srgbClr val="D7D8D9">
                    <a:lumMod val="10000"/>
                  </a:srgbClr>
                </a:solidFill>
                <a:effectLst/>
                <a:uLnTx/>
                <a:uFillTx/>
                <a:latin typeface="Arial" panose="020B0604020202020204" pitchFamily="34" charset="0"/>
                <a:ea typeface="+mn-ea"/>
                <a:cs typeface="Arial" panose="020B0604020202020204" pitchFamily="34" charset="0"/>
              </a:rPr>
              <a:t>State </a:t>
            </a:r>
            <a:r>
              <a:rPr kumimoji="0" lang="hr-HR" altLang="sr-Latn-RS" sz="900" b="0" i="0" u="none" strike="noStrike" kern="1200" cap="none" spc="0" normalizeH="0" baseline="0" noProof="0" dirty="0" err="1">
                <a:ln>
                  <a:noFill/>
                </a:ln>
                <a:solidFill>
                  <a:srgbClr val="D7D8D9">
                    <a:lumMod val="10000"/>
                  </a:srgbClr>
                </a:solidFill>
                <a:effectLst/>
                <a:uLnTx/>
                <a:uFillTx/>
                <a:latin typeface="Arial" panose="020B0604020202020204" pitchFamily="34" charset="0"/>
                <a:ea typeface="+mn-ea"/>
                <a:cs typeface="Arial" panose="020B0604020202020204" pitchFamily="34" charset="0"/>
              </a:rPr>
              <a:t>Geodetic</a:t>
            </a:r>
            <a:r>
              <a:rPr kumimoji="0" lang="hr-HR" altLang="sr-Latn-RS" sz="900" b="0" i="0" u="none" strike="noStrike" kern="1200" cap="none" spc="0" normalizeH="0" baseline="0" noProof="0" dirty="0">
                <a:ln>
                  <a:noFill/>
                </a:ln>
                <a:solidFill>
                  <a:srgbClr val="D7D8D9">
                    <a:lumMod val="10000"/>
                  </a:srgbClr>
                </a:solidFill>
                <a:effectLst/>
                <a:uLnTx/>
                <a:uFillTx/>
                <a:latin typeface="Arial" panose="020B0604020202020204" pitchFamily="34" charset="0"/>
                <a:ea typeface="+mn-ea"/>
                <a:cs typeface="Arial" panose="020B0604020202020204" pitchFamily="34" charset="0"/>
              </a:rPr>
              <a:t> </a:t>
            </a:r>
            <a:r>
              <a:rPr kumimoji="0" lang="hr-HR" altLang="sr-Latn-RS" sz="900" b="0" i="0" u="none" strike="noStrike" kern="1200" cap="none" spc="0" normalizeH="0" baseline="0" noProof="0" dirty="0" err="1">
                <a:ln>
                  <a:noFill/>
                </a:ln>
                <a:solidFill>
                  <a:srgbClr val="D7D8D9">
                    <a:lumMod val="10000"/>
                  </a:srgbClr>
                </a:solidFill>
                <a:effectLst/>
                <a:uLnTx/>
                <a:uFillTx/>
                <a:latin typeface="Arial" panose="020B0604020202020204" pitchFamily="34" charset="0"/>
                <a:ea typeface="+mn-ea"/>
                <a:cs typeface="Arial" panose="020B0604020202020204" pitchFamily="34" charset="0"/>
              </a:rPr>
              <a:t>Administration</a:t>
            </a:r>
            <a:r>
              <a:rPr kumimoji="0" lang="hr-HR" altLang="sr-Latn-RS" sz="900" b="0" i="0" u="none" strike="noStrike" kern="1200" cap="none" spc="0" normalizeH="0" baseline="0" noProof="0" dirty="0">
                <a:ln>
                  <a:noFill/>
                </a:ln>
                <a:solidFill>
                  <a:srgbClr val="D7D8D9">
                    <a:lumMod val="10000"/>
                  </a:srgbClr>
                </a:solidFill>
                <a:effectLst/>
                <a:uLnTx/>
                <a:uFillTx/>
                <a:latin typeface="Arial" panose="020B0604020202020204" pitchFamily="34" charset="0"/>
                <a:ea typeface="+mn-ea"/>
                <a:cs typeface="Arial" panose="020B0604020202020204" pitchFamily="34" charset="0"/>
              </a:rPr>
              <a:t> </a:t>
            </a:r>
            <a:r>
              <a:rPr kumimoji="0" lang="hr-HR" altLang="sr-Latn-RS" sz="900" b="0" i="0" u="none" strike="noStrike" kern="1200" cap="none" spc="0" normalizeH="0" baseline="0" noProof="0" dirty="0" err="1">
                <a:ln>
                  <a:noFill/>
                </a:ln>
                <a:solidFill>
                  <a:srgbClr val="D7D8D9">
                    <a:lumMod val="10000"/>
                  </a:srgbClr>
                </a:solidFill>
                <a:effectLst/>
                <a:uLnTx/>
                <a:uFillTx/>
                <a:latin typeface="Arial" panose="020B0604020202020204" pitchFamily="34" charset="0"/>
                <a:ea typeface="+mn-ea"/>
                <a:cs typeface="Arial" panose="020B0604020202020204" pitchFamily="34" charset="0"/>
              </a:rPr>
              <a:t>spatial</a:t>
            </a:r>
            <a:r>
              <a:rPr kumimoji="0" lang="hr-HR" altLang="sr-Latn-RS" sz="900" b="0" i="0" u="none" strike="noStrike" kern="1200" cap="none" spc="0" normalizeH="0" baseline="0" noProof="0" dirty="0">
                <a:ln>
                  <a:noFill/>
                </a:ln>
                <a:solidFill>
                  <a:srgbClr val="D7D8D9">
                    <a:lumMod val="10000"/>
                  </a:srgbClr>
                </a:solidFill>
                <a:effectLst/>
                <a:uLnTx/>
                <a:uFillTx/>
                <a:latin typeface="Arial" panose="020B0604020202020204" pitchFamily="34" charset="0"/>
                <a:ea typeface="+mn-ea"/>
                <a:cs typeface="Arial" panose="020B0604020202020204" pitchFamily="34" charset="0"/>
              </a:rPr>
              <a:t> </a:t>
            </a:r>
            <a:r>
              <a:rPr kumimoji="0" lang="hr-HR" altLang="sr-Latn-RS" sz="900" b="0" i="0" u="none" strike="noStrike" kern="1200" cap="none" spc="0" normalizeH="0" baseline="0" noProof="0" dirty="0" smtClean="0">
                <a:ln>
                  <a:noFill/>
                </a:ln>
                <a:solidFill>
                  <a:srgbClr val="D7D8D9">
                    <a:lumMod val="10000"/>
                  </a:srgbClr>
                </a:solidFill>
                <a:effectLst/>
                <a:uLnTx/>
                <a:uFillTx/>
                <a:latin typeface="Arial" panose="020B0604020202020204" pitchFamily="34" charset="0"/>
                <a:ea typeface="+mn-ea"/>
                <a:cs typeface="Arial" panose="020B0604020202020204" pitchFamily="34" charset="0"/>
              </a:rPr>
              <a:t>data portal</a:t>
            </a:r>
            <a:endParaRPr kumimoji="0" lang="hr-HR" altLang="sr-Latn-RS" sz="900" b="0" i="0" u="none" strike="noStrike" kern="1200" cap="none" spc="0" normalizeH="0" baseline="0" noProof="0" dirty="0">
              <a:ln>
                <a:noFill/>
              </a:ln>
              <a:solidFill>
                <a:srgbClr val="D7D8D9">
                  <a:lumMod val="10000"/>
                </a:srgbClr>
              </a:solidFill>
              <a:effectLst/>
              <a:uLnTx/>
              <a:uFillTx/>
              <a:latin typeface="Arial" panose="020B0604020202020204" pitchFamily="34" charset="0"/>
              <a:ea typeface="+mn-ea"/>
              <a:cs typeface="Arial" panose="020B0604020202020204" pitchFamily="34" charset="0"/>
            </a:endParaRPr>
          </a:p>
        </p:txBody>
      </p:sp>
      <p:pic>
        <p:nvPicPr>
          <p:cNvPr id="28" name="Picture 87" descr="database.png"/>
          <p:cNvPicPr>
            <a:picLocks noChangeAspect="1"/>
          </p:cNvPicPr>
          <p:nvPr/>
        </p:nvPicPr>
        <p:blipFill>
          <a:blip r:embed="rId3"/>
          <a:srcRect/>
          <a:stretch>
            <a:fillRect/>
          </a:stretch>
        </p:blipFill>
        <p:spPr bwMode="auto">
          <a:xfrm>
            <a:off x="3949265" y="4112375"/>
            <a:ext cx="1224785" cy="1836905"/>
          </a:xfrm>
          <a:prstGeom prst="rect">
            <a:avLst/>
          </a:prstGeom>
          <a:noFill/>
          <a:ln w="9525">
            <a:noFill/>
            <a:miter lim="800000"/>
            <a:headEnd/>
            <a:tailEnd/>
          </a:ln>
        </p:spPr>
      </p:pic>
      <p:sp>
        <p:nvSpPr>
          <p:cNvPr id="32" name="Text Box 24"/>
          <p:cNvSpPr txBox="1">
            <a:spLocks noChangeArrowheads="1"/>
          </p:cNvSpPr>
          <p:nvPr/>
        </p:nvSpPr>
        <p:spPr bwMode="auto">
          <a:xfrm>
            <a:off x="3850726" y="4514855"/>
            <a:ext cx="1369346" cy="40011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hr-HR" sz="200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Calibri" panose="020F0502020204030204" pitchFamily="34" charset="0"/>
              </a:rPr>
              <a:t>OSS</a:t>
            </a:r>
            <a:endParaRPr kumimoji="0" lang="hr-HR"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cxnSp>
        <p:nvCxnSpPr>
          <p:cNvPr id="48" name="Straight Arrow Connector 47"/>
          <p:cNvCxnSpPr/>
          <p:nvPr/>
        </p:nvCxnSpPr>
        <p:spPr bwMode="auto">
          <a:xfrm>
            <a:off x="6228184" y="836712"/>
            <a:ext cx="639395" cy="21233"/>
          </a:xfrm>
          <a:prstGeom prst="straightConnector1">
            <a:avLst/>
          </a:prstGeom>
          <a:solidFill>
            <a:srgbClr val="BBE0E3"/>
          </a:solidFill>
          <a:ln w="53975" cap="flat" cmpd="thickThin" algn="ctr">
            <a:gradFill flip="none" rotWithShape="1">
              <a:gsLst>
                <a:gs pos="0">
                  <a:srgbClr val="000000">
                    <a:lumMod val="0"/>
                    <a:lumOff val="100000"/>
                  </a:srgbClr>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arrow" w="med" len="med"/>
            <a:tailEnd type="arrow"/>
          </a:ln>
          <a:effectLst>
            <a:innerShdw blurRad="63500" dist="50800" dir="16200000">
              <a:srgbClr val="FFFFFF">
                <a:lumMod val="50000"/>
                <a:alpha val="50000"/>
              </a:srgbClr>
            </a:innerShdw>
          </a:effectLst>
        </p:spPr>
      </p:cxnSp>
      <p:cxnSp>
        <p:nvCxnSpPr>
          <p:cNvPr id="51" name="Straight Arrow Connector 50"/>
          <p:cNvCxnSpPr/>
          <p:nvPr/>
        </p:nvCxnSpPr>
        <p:spPr bwMode="auto">
          <a:xfrm>
            <a:off x="2947265" y="3714331"/>
            <a:ext cx="571354" cy="327481"/>
          </a:xfrm>
          <a:prstGeom prst="straightConnector1">
            <a:avLst/>
          </a:prstGeom>
          <a:solidFill>
            <a:srgbClr val="BBE0E3"/>
          </a:solidFill>
          <a:ln w="53975" cap="flat" cmpd="thickThin" algn="ctr">
            <a:gradFill flip="none" rotWithShape="1">
              <a:gsLst>
                <a:gs pos="0">
                  <a:srgbClr val="000000">
                    <a:lumMod val="0"/>
                    <a:lumOff val="100000"/>
                  </a:srgbClr>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arrow" w="med" len="med"/>
            <a:tailEnd type="arrow"/>
          </a:ln>
          <a:effectLst>
            <a:innerShdw blurRad="63500" dist="50800" dir="16200000">
              <a:srgbClr val="FFFFFF">
                <a:lumMod val="50000"/>
                <a:alpha val="50000"/>
              </a:srgbClr>
            </a:innerShdw>
          </a:effectLst>
        </p:spPr>
      </p:cxnSp>
      <p:cxnSp>
        <p:nvCxnSpPr>
          <p:cNvPr id="52" name="Straight Arrow Connector 51"/>
          <p:cNvCxnSpPr/>
          <p:nvPr/>
        </p:nvCxnSpPr>
        <p:spPr bwMode="auto">
          <a:xfrm flipV="1">
            <a:off x="155575" y="2420888"/>
            <a:ext cx="639754" cy="11899"/>
          </a:xfrm>
          <a:prstGeom prst="straightConnector1">
            <a:avLst/>
          </a:prstGeom>
          <a:solidFill>
            <a:srgbClr val="BBE0E3"/>
          </a:solidFill>
          <a:ln w="53975" cap="flat" cmpd="thickThin" algn="ctr">
            <a:gradFill flip="none" rotWithShape="1">
              <a:gsLst>
                <a:gs pos="0">
                  <a:srgbClr val="000000">
                    <a:lumMod val="0"/>
                    <a:lumOff val="100000"/>
                  </a:srgbClr>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arrow" w="med" len="med"/>
            <a:tailEnd type="arrow"/>
          </a:ln>
          <a:effectLst>
            <a:innerShdw blurRad="63500" dist="50800" dir="16200000">
              <a:srgbClr val="FFFFFF">
                <a:lumMod val="50000"/>
                <a:alpha val="50000"/>
              </a:srgbClr>
            </a:innerShdw>
          </a:effectLst>
        </p:spPr>
      </p:cxnSp>
      <p:cxnSp>
        <p:nvCxnSpPr>
          <p:cNvPr id="54" name="Straight Arrow Connector 53"/>
          <p:cNvCxnSpPr/>
          <p:nvPr/>
        </p:nvCxnSpPr>
        <p:spPr bwMode="auto">
          <a:xfrm flipV="1">
            <a:off x="2139016" y="2448542"/>
            <a:ext cx="610359" cy="139318"/>
          </a:xfrm>
          <a:prstGeom prst="straightConnector1">
            <a:avLst/>
          </a:prstGeom>
          <a:solidFill>
            <a:srgbClr val="BBE0E3"/>
          </a:solidFill>
          <a:ln w="53975" cap="flat" cmpd="thickThin" algn="ctr">
            <a:gradFill flip="none" rotWithShape="1">
              <a:gsLst>
                <a:gs pos="0">
                  <a:srgbClr val="FF1111"/>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arrow" w="med" len="med"/>
            <a:tailEnd type="arrow"/>
          </a:ln>
          <a:effectLst>
            <a:innerShdw blurRad="63500" dist="50800" dir="16200000">
              <a:srgbClr val="FFFFFF">
                <a:lumMod val="50000"/>
                <a:alpha val="50000"/>
              </a:srgbClr>
            </a:innerShdw>
          </a:effectLst>
        </p:spPr>
      </p:cxnSp>
      <p:cxnSp>
        <p:nvCxnSpPr>
          <p:cNvPr id="55" name="Straight Arrow Connector 54"/>
          <p:cNvCxnSpPr/>
          <p:nvPr/>
        </p:nvCxnSpPr>
        <p:spPr bwMode="auto">
          <a:xfrm>
            <a:off x="2013577" y="3213907"/>
            <a:ext cx="613876" cy="138143"/>
          </a:xfrm>
          <a:prstGeom prst="straightConnector1">
            <a:avLst/>
          </a:prstGeom>
          <a:solidFill>
            <a:srgbClr val="BBE0E3"/>
          </a:solidFill>
          <a:ln w="53975" cap="flat" cmpd="thickThin" algn="ctr">
            <a:gradFill flip="none" rotWithShape="1">
              <a:gsLst>
                <a:gs pos="0">
                  <a:srgbClr val="FF1111"/>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arrow" w="med" len="med"/>
            <a:tailEnd type="arrow"/>
          </a:ln>
          <a:effectLst>
            <a:innerShdw blurRad="63500" dist="50800" dir="16200000">
              <a:srgbClr val="FFFFFF">
                <a:lumMod val="50000"/>
                <a:alpha val="50000"/>
              </a:srgbClr>
            </a:innerShdw>
          </a:effectLst>
        </p:spPr>
      </p:cxnSp>
      <p:cxnSp>
        <p:nvCxnSpPr>
          <p:cNvPr id="57" name="Straight Arrow Connector 56"/>
          <p:cNvCxnSpPr/>
          <p:nvPr/>
        </p:nvCxnSpPr>
        <p:spPr bwMode="auto">
          <a:xfrm>
            <a:off x="1520130" y="3660406"/>
            <a:ext cx="239436" cy="589612"/>
          </a:xfrm>
          <a:prstGeom prst="straightConnector1">
            <a:avLst/>
          </a:prstGeom>
          <a:solidFill>
            <a:srgbClr val="BBE0E3"/>
          </a:solidFill>
          <a:ln w="53975" cap="flat" cmpd="thickThin" algn="ctr">
            <a:gradFill flip="none" rotWithShape="1">
              <a:gsLst>
                <a:gs pos="0">
                  <a:srgbClr val="FF1111"/>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arrow" w="med" len="med"/>
            <a:tailEnd type="arrow"/>
          </a:ln>
          <a:effectLst>
            <a:innerShdw blurRad="63500" dist="50800" dir="16200000">
              <a:srgbClr val="FFFFFF">
                <a:lumMod val="50000"/>
                <a:alpha val="50000"/>
              </a:srgbClr>
            </a:innerShdw>
          </a:effectLst>
        </p:spPr>
      </p:cxnSp>
      <p:cxnSp>
        <p:nvCxnSpPr>
          <p:cNvPr id="60" name="Straight Arrow Connector 59"/>
          <p:cNvCxnSpPr/>
          <p:nvPr/>
        </p:nvCxnSpPr>
        <p:spPr bwMode="auto">
          <a:xfrm flipH="1">
            <a:off x="6953021" y="1716321"/>
            <a:ext cx="403683" cy="282804"/>
          </a:xfrm>
          <a:prstGeom prst="straightConnector1">
            <a:avLst/>
          </a:prstGeom>
          <a:solidFill>
            <a:srgbClr val="BBE0E3"/>
          </a:solidFill>
          <a:ln w="53975" cap="flat" cmpd="thickThin" algn="ctr">
            <a:gradFill flip="none" rotWithShape="1">
              <a:gsLst>
                <a:gs pos="0">
                  <a:srgbClr val="000000">
                    <a:lumMod val="0"/>
                    <a:lumOff val="100000"/>
                  </a:srgbClr>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none" w="med" len="med"/>
            <a:tailEnd type="arrow"/>
          </a:ln>
          <a:effectLst>
            <a:innerShdw blurRad="63500" dist="50800" dir="16200000">
              <a:srgbClr val="FFFFFF">
                <a:lumMod val="50000"/>
                <a:alpha val="50000"/>
              </a:srgbClr>
            </a:innerShdw>
          </a:effectLst>
        </p:spPr>
      </p:cxnSp>
      <p:cxnSp>
        <p:nvCxnSpPr>
          <p:cNvPr id="61" name="Straight Arrow Connector 60"/>
          <p:cNvCxnSpPr/>
          <p:nvPr/>
        </p:nvCxnSpPr>
        <p:spPr bwMode="auto">
          <a:xfrm>
            <a:off x="4283968" y="3643578"/>
            <a:ext cx="151830" cy="451313"/>
          </a:xfrm>
          <a:prstGeom prst="straightConnector1">
            <a:avLst/>
          </a:prstGeom>
          <a:solidFill>
            <a:srgbClr val="BBE0E3"/>
          </a:solidFill>
          <a:ln w="53975" cap="flat" cmpd="thickThin" algn="ctr">
            <a:gradFill flip="none" rotWithShape="1">
              <a:gsLst>
                <a:gs pos="0">
                  <a:srgbClr val="FF1111"/>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none" w="med" len="med"/>
            <a:tailEnd type="arrow"/>
          </a:ln>
          <a:effectLst>
            <a:innerShdw blurRad="63500" dist="50800" dir="16200000">
              <a:srgbClr val="FFFFFF">
                <a:lumMod val="50000"/>
                <a:alpha val="50000"/>
              </a:srgbClr>
            </a:innerShdw>
          </a:effectLst>
        </p:spPr>
      </p:cxnSp>
      <p:cxnSp>
        <p:nvCxnSpPr>
          <p:cNvPr id="63" name="Straight Arrow Connector 62"/>
          <p:cNvCxnSpPr/>
          <p:nvPr/>
        </p:nvCxnSpPr>
        <p:spPr bwMode="auto">
          <a:xfrm flipH="1" flipV="1">
            <a:off x="3970174" y="3643578"/>
            <a:ext cx="144920" cy="513600"/>
          </a:xfrm>
          <a:prstGeom prst="straightConnector1">
            <a:avLst/>
          </a:prstGeom>
          <a:solidFill>
            <a:srgbClr val="BBE0E3"/>
          </a:solidFill>
          <a:ln w="53975" cap="flat" cmpd="thickThin" algn="ctr">
            <a:gradFill flip="none" rotWithShape="1">
              <a:gsLst>
                <a:gs pos="0">
                  <a:srgbClr val="000000">
                    <a:lumMod val="0"/>
                    <a:lumOff val="100000"/>
                  </a:srgbClr>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none" w="med" len="med"/>
            <a:tailEnd type="arrow"/>
          </a:ln>
          <a:effectLst>
            <a:innerShdw blurRad="63500" dist="50800" dir="16200000">
              <a:srgbClr val="FFFFFF">
                <a:lumMod val="50000"/>
                <a:alpha val="50000"/>
              </a:srgbClr>
            </a:innerShdw>
          </a:effectLst>
        </p:spPr>
      </p:cxnSp>
      <p:cxnSp>
        <p:nvCxnSpPr>
          <p:cNvPr id="79" name="Straight Arrow Connector 78"/>
          <p:cNvCxnSpPr/>
          <p:nvPr/>
        </p:nvCxnSpPr>
        <p:spPr bwMode="auto">
          <a:xfrm flipH="1">
            <a:off x="305564" y="3017114"/>
            <a:ext cx="441391" cy="360105"/>
          </a:xfrm>
          <a:prstGeom prst="straightConnector1">
            <a:avLst/>
          </a:prstGeom>
          <a:solidFill>
            <a:srgbClr val="BBE0E3"/>
          </a:solidFill>
          <a:ln w="53975" cap="flat" cmpd="thickThin" algn="ctr">
            <a:gradFill flip="none" rotWithShape="1">
              <a:gsLst>
                <a:gs pos="0">
                  <a:srgbClr val="000000">
                    <a:lumMod val="0"/>
                    <a:lumOff val="100000"/>
                  </a:srgbClr>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none" w="med" len="med"/>
            <a:tailEnd type="arrow"/>
          </a:ln>
          <a:effectLst>
            <a:innerShdw blurRad="63500" dist="50800" dir="16200000">
              <a:srgbClr val="FFFFFF">
                <a:lumMod val="50000"/>
                <a:alpha val="50000"/>
              </a:srgbClr>
            </a:innerShdw>
          </a:effectLst>
        </p:spPr>
      </p:cxnSp>
      <p:cxnSp>
        <p:nvCxnSpPr>
          <p:cNvPr id="86" name="Straight Arrow Connector 85"/>
          <p:cNvCxnSpPr/>
          <p:nvPr/>
        </p:nvCxnSpPr>
        <p:spPr bwMode="auto">
          <a:xfrm flipV="1">
            <a:off x="1946939" y="1196752"/>
            <a:ext cx="536829" cy="309098"/>
          </a:xfrm>
          <a:prstGeom prst="straightConnector1">
            <a:avLst/>
          </a:prstGeom>
          <a:solidFill>
            <a:srgbClr val="BBE0E3"/>
          </a:solidFill>
          <a:ln w="53975" cap="flat" cmpd="thickThin" algn="ctr">
            <a:gradFill flip="none" rotWithShape="1">
              <a:gsLst>
                <a:gs pos="0">
                  <a:srgbClr val="000000">
                    <a:lumMod val="0"/>
                    <a:lumOff val="100000"/>
                  </a:srgbClr>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arrow" w="med" len="med"/>
            <a:tailEnd type="arrow"/>
          </a:ln>
          <a:effectLst>
            <a:innerShdw blurRad="63500" dist="50800" dir="16200000">
              <a:srgbClr val="FFFFFF">
                <a:lumMod val="50000"/>
                <a:alpha val="50000"/>
              </a:srgbClr>
            </a:innerShdw>
          </a:effectLst>
        </p:spPr>
      </p:cxnSp>
      <p:cxnSp>
        <p:nvCxnSpPr>
          <p:cNvPr id="88" name="Straight Arrow Connector 87"/>
          <p:cNvCxnSpPr/>
          <p:nvPr/>
        </p:nvCxnSpPr>
        <p:spPr bwMode="auto">
          <a:xfrm flipV="1">
            <a:off x="6710067" y="1529006"/>
            <a:ext cx="596125" cy="124391"/>
          </a:xfrm>
          <a:prstGeom prst="straightConnector1">
            <a:avLst/>
          </a:prstGeom>
          <a:solidFill>
            <a:srgbClr val="BBE0E3"/>
          </a:solidFill>
          <a:ln w="53975" cap="flat" cmpd="thickThin" algn="ctr">
            <a:gradFill flip="none" rotWithShape="1">
              <a:gsLst>
                <a:gs pos="0">
                  <a:srgbClr val="FF1111"/>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arrow" w="med" len="med"/>
            <a:tailEnd type="arrow"/>
          </a:ln>
          <a:effectLst>
            <a:innerShdw blurRad="63500" dist="50800" dir="16200000">
              <a:srgbClr val="FFFFFF">
                <a:lumMod val="50000"/>
                <a:alpha val="50000"/>
              </a:srgbClr>
            </a:innerShdw>
          </a:effectLst>
        </p:spPr>
      </p:cxnSp>
      <p:cxnSp>
        <p:nvCxnSpPr>
          <p:cNvPr id="91" name="Straight Arrow Connector 90"/>
          <p:cNvCxnSpPr/>
          <p:nvPr/>
        </p:nvCxnSpPr>
        <p:spPr bwMode="auto">
          <a:xfrm>
            <a:off x="2947265" y="4941168"/>
            <a:ext cx="723754" cy="37034"/>
          </a:xfrm>
          <a:prstGeom prst="straightConnector1">
            <a:avLst/>
          </a:prstGeom>
          <a:solidFill>
            <a:srgbClr val="BBE0E3"/>
          </a:solidFill>
          <a:ln w="53975" cap="flat" cmpd="thickThin" algn="ctr">
            <a:gradFill flip="none" rotWithShape="1">
              <a:gsLst>
                <a:gs pos="0">
                  <a:srgbClr val="000000">
                    <a:lumMod val="0"/>
                    <a:lumOff val="100000"/>
                  </a:srgbClr>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arrow" w="med" len="med"/>
            <a:tailEnd type="arrow"/>
          </a:ln>
          <a:effectLst>
            <a:innerShdw blurRad="63500" dist="50800" dir="16200000">
              <a:srgbClr val="FFFFFF">
                <a:lumMod val="50000"/>
                <a:alpha val="50000"/>
              </a:srgbClr>
            </a:innerShdw>
          </a:effectLst>
        </p:spPr>
      </p:cxnSp>
      <p:sp>
        <p:nvSpPr>
          <p:cNvPr id="34" name="TextBox 33"/>
          <p:cNvSpPr txBox="1"/>
          <p:nvPr/>
        </p:nvSpPr>
        <p:spPr>
          <a:xfrm>
            <a:off x="107504" y="3470811"/>
            <a:ext cx="843256" cy="246221"/>
          </a:xfrm>
          <a:prstGeom prst="rect">
            <a:avLst/>
          </a:prstGeom>
          <a:noFill/>
          <a:ln>
            <a:noFill/>
          </a:ln>
        </p:spPr>
        <p:txBody>
          <a:bodyPr wrap="square" rtlCol="0">
            <a:spAutoFit/>
          </a:bodyPr>
          <a:lstStyle/>
          <a:p>
            <a:r>
              <a:rPr lang="hr-HR" sz="1000" b="0" dirty="0" smtClean="0">
                <a:solidFill>
                  <a:srgbClr val="C00000"/>
                </a:solidFill>
              </a:rPr>
              <a:t>Web servis</a:t>
            </a:r>
            <a:endParaRPr lang="hr-HR" sz="1000" b="0" dirty="0">
              <a:solidFill>
                <a:srgbClr val="C00000"/>
              </a:solidFill>
            </a:endParaRPr>
          </a:p>
        </p:txBody>
      </p:sp>
      <p:sp>
        <p:nvSpPr>
          <p:cNvPr id="37" name="TextBox 36"/>
          <p:cNvSpPr txBox="1"/>
          <p:nvPr/>
        </p:nvSpPr>
        <p:spPr>
          <a:xfrm>
            <a:off x="6747865" y="2097616"/>
            <a:ext cx="843256" cy="246221"/>
          </a:xfrm>
          <a:prstGeom prst="rect">
            <a:avLst/>
          </a:prstGeom>
          <a:noFill/>
          <a:ln>
            <a:noFill/>
          </a:ln>
        </p:spPr>
        <p:txBody>
          <a:bodyPr wrap="square" rtlCol="0">
            <a:spAutoFit/>
          </a:bodyPr>
          <a:lstStyle/>
          <a:p>
            <a:r>
              <a:rPr lang="hr-HR" sz="1000" b="0" dirty="0" smtClean="0">
                <a:solidFill>
                  <a:srgbClr val="C00000"/>
                </a:solidFill>
              </a:rPr>
              <a:t>Web servis</a:t>
            </a:r>
            <a:endParaRPr lang="hr-HR" sz="1000" b="0" dirty="0">
              <a:solidFill>
                <a:srgbClr val="C00000"/>
              </a:solidFill>
            </a:endParaRPr>
          </a:p>
        </p:txBody>
      </p:sp>
      <p:cxnSp>
        <p:nvCxnSpPr>
          <p:cNvPr id="40" name="Straight Arrow Connector 39"/>
          <p:cNvCxnSpPr/>
          <p:nvPr/>
        </p:nvCxnSpPr>
        <p:spPr bwMode="auto">
          <a:xfrm>
            <a:off x="7230693" y="5869705"/>
            <a:ext cx="587110" cy="295599"/>
          </a:xfrm>
          <a:prstGeom prst="straightConnector1">
            <a:avLst/>
          </a:prstGeom>
          <a:solidFill>
            <a:srgbClr val="BBE0E3"/>
          </a:solidFill>
          <a:ln w="53975" cap="flat" cmpd="thickThin" algn="ctr">
            <a:gradFill flip="none" rotWithShape="1">
              <a:gsLst>
                <a:gs pos="0">
                  <a:srgbClr val="000000">
                    <a:lumMod val="0"/>
                    <a:lumOff val="100000"/>
                  </a:srgbClr>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arrow" w="med" len="med"/>
            <a:tailEnd type="arrow"/>
          </a:ln>
          <a:effectLst>
            <a:innerShdw blurRad="63500" dist="50800" dir="16200000">
              <a:srgbClr val="FFFFFF">
                <a:lumMod val="50000"/>
                <a:alpha val="50000"/>
              </a:srgbClr>
            </a:innerShdw>
          </a:effectLst>
        </p:spPr>
      </p:cxnSp>
      <p:cxnSp>
        <p:nvCxnSpPr>
          <p:cNvPr id="41" name="Straight Arrow Connector 40"/>
          <p:cNvCxnSpPr/>
          <p:nvPr/>
        </p:nvCxnSpPr>
        <p:spPr bwMode="auto">
          <a:xfrm>
            <a:off x="5524404" y="5517232"/>
            <a:ext cx="740873" cy="320469"/>
          </a:xfrm>
          <a:prstGeom prst="straightConnector1">
            <a:avLst/>
          </a:prstGeom>
          <a:solidFill>
            <a:srgbClr val="BBE0E3"/>
          </a:solidFill>
          <a:ln w="53975" cap="flat" cmpd="thickThin" algn="ctr">
            <a:gradFill flip="none" rotWithShape="1">
              <a:gsLst>
                <a:gs pos="0">
                  <a:srgbClr val="000000">
                    <a:lumMod val="0"/>
                    <a:lumOff val="100000"/>
                  </a:srgbClr>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arrow" w="med" len="med"/>
            <a:tailEnd type="arrow"/>
          </a:ln>
          <a:effectLst>
            <a:innerShdw blurRad="63500" dist="50800" dir="16200000">
              <a:srgbClr val="FFFFFF">
                <a:lumMod val="50000"/>
                <a:alpha val="50000"/>
              </a:srgbClr>
            </a:innerShdw>
          </a:effectLst>
        </p:spPr>
      </p:cxnSp>
      <p:cxnSp>
        <p:nvCxnSpPr>
          <p:cNvPr id="42" name="Straight Arrow Connector 41"/>
          <p:cNvCxnSpPr/>
          <p:nvPr/>
        </p:nvCxnSpPr>
        <p:spPr bwMode="auto">
          <a:xfrm flipV="1">
            <a:off x="7817803" y="2204463"/>
            <a:ext cx="319190" cy="629221"/>
          </a:xfrm>
          <a:prstGeom prst="straightConnector1">
            <a:avLst/>
          </a:prstGeom>
          <a:solidFill>
            <a:srgbClr val="BBE0E3"/>
          </a:solidFill>
          <a:ln w="53975" cap="flat" cmpd="thickThin" algn="ctr">
            <a:gradFill flip="none" rotWithShape="1">
              <a:gsLst>
                <a:gs pos="0">
                  <a:srgbClr val="000000">
                    <a:lumMod val="0"/>
                    <a:lumOff val="100000"/>
                  </a:srgbClr>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arrow" w="med" len="med"/>
            <a:tailEnd type="arrow"/>
          </a:ln>
          <a:effectLst>
            <a:innerShdw blurRad="63500" dist="50800" dir="16200000">
              <a:srgbClr val="FFFFFF">
                <a:lumMod val="50000"/>
                <a:alpha val="50000"/>
              </a:srgbClr>
            </a:innerShdw>
          </a:effectLst>
        </p:spPr>
      </p:cxnSp>
      <p:cxnSp>
        <p:nvCxnSpPr>
          <p:cNvPr id="43" name="Straight Arrow Connector 42"/>
          <p:cNvCxnSpPr/>
          <p:nvPr/>
        </p:nvCxnSpPr>
        <p:spPr bwMode="auto">
          <a:xfrm flipV="1">
            <a:off x="5725001" y="4315204"/>
            <a:ext cx="593242" cy="309838"/>
          </a:xfrm>
          <a:prstGeom prst="straightConnector1">
            <a:avLst/>
          </a:prstGeom>
          <a:solidFill>
            <a:srgbClr val="BBE0E3"/>
          </a:solidFill>
          <a:ln w="53975" cap="flat" cmpd="thickThin" algn="ctr">
            <a:gradFill flip="none" rotWithShape="1">
              <a:gsLst>
                <a:gs pos="0">
                  <a:srgbClr val="000000">
                    <a:lumMod val="0"/>
                    <a:lumOff val="100000"/>
                  </a:srgbClr>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arrow" w="med" len="med"/>
            <a:tailEnd type="arrow"/>
          </a:ln>
          <a:effectLst>
            <a:innerShdw blurRad="63500" dist="50800" dir="16200000">
              <a:srgbClr val="FFFFFF">
                <a:lumMod val="50000"/>
                <a:alpha val="50000"/>
              </a:srgbClr>
            </a:innerShdw>
          </a:effectLst>
        </p:spPr>
      </p:cxnSp>
      <p:cxnSp>
        <p:nvCxnSpPr>
          <p:cNvPr id="46" name="Straight Arrow Connector 45"/>
          <p:cNvCxnSpPr/>
          <p:nvPr/>
        </p:nvCxnSpPr>
        <p:spPr bwMode="auto">
          <a:xfrm flipV="1">
            <a:off x="6710067" y="1505850"/>
            <a:ext cx="589373" cy="158902"/>
          </a:xfrm>
          <a:prstGeom prst="straightConnector1">
            <a:avLst/>
          </a:prstGeom>
          <a:solidFill>
            <a:srgbClr val="BBE0E3"/>
          </a:solidFill>
          <a:ln w="53975" cap="flat" cmpd="thickThin" algn="ctr">
            <a:gradFill flip="none" rotWithShape="1">
              <a:gsLst>
                <a:gs pos="0">
                  <a:srgbClr val="000000">
                    <a:lumMod val="0"/>
                    <a:lumOff val="100000"/>
                  </a:srgbClr>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arrow" w="med" len="med"/>
            <a:tailEnd type="arrow"/>
          </a:ln>
          <a:effectLst>
            <a:innerShdw blurRad="63500" dist="50800" dir="16200000">
              <a:srgbClr val="FFFFFF">
                <a:lumMod val="50000"/>
                <a:alpha val="50000"/>
              </a:srgbClr>
            </a:innerShdw>
          </a:effectLst>
        </p:spPr>
      </p:cxnSp>
      <p:cxnSp>
        <p:nvCxnSpPr>
          <p:cNvPr id="47" name="Straight Arrow Connector 46"/>
          <p:cNvCxnSpPr/>
          <p:nvPr/>
        </p:nvCxnSpPr>
        <p:spPr bwMode="auto">
          <a:xfrm flipV="1">
            <a:off x="2139016" y="2455511"/>
            <a:ext cx="601197" cy="128081"/>
          </a:xfrm>
          <a:prstGeom prst="straightConnector1">
            <a:avLst/>
          </a:prstGeom>
          <a:solidFill>
            <a:srgbClr val="BBE0E3"/>
          </a:solidFill>
          <a:ln w="53975" cap="flat" cmpd="thickThin" algn="ctr">
            <a:gradFill flip="none" rotWithShape="1">
              <a:gsLst>
                <a:gs pos="0">
                  <a:srgbClr val="000000">
                    <a:lumMod val="0"/>
                    <a:lumOff val="100000"/>
                  </a:srgbClr>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arrow" w="med" len="med"/>
            <a:tailEnd type="arrow"/>
          </a:ln>
          <a:effectLst>
            <a:innerShdw blurRad="63500" dist="50800" dir="16200000">
              <a:srgbClr val="FFFFFF">
                <a:lumMod val="50000"/>
                <a:alpha val="50000"/>
              </a:srgbClr>
            </a:innerShdw>
          </a:effectLst>
        </p:spPr>
      </p:cxnSp>
      <p:pic>
        <p:nvPicPr>
          <p:cNvPr id="49" name="Picture 131" descr="surveyor1.bmp"/>
          <p:cNvPicPr>
            <a:picLocks noChangeAspect="1"/>
          </p:cNvPicPr>
          <p:nvPr/>
        </p:nvPicPr>
        <p:blipFill>
          <a:blip r:embed="rId5"/>
          <a:srcRect/>
          <a:stretch>
            <a:fillRect/>
          </a:stretch>
        </p:blipFill>
        <p:spPr bwMode="auto">
          <a:xfrm>
            <a:off x="6278266" y="5238850"/>
            <a:ext cx="939198" cy="1402175"/>
          </a:xfrm>
          <a:prstGeom prst="rect">
            <a:avLst/>
          </a:prstGeom>
          <a:noFill/>
          <a:ln w="9525">
            <a:noFill/>
            <a:miter lim="800000"/>
            <a:headEnd/>
            <a:tailEnd/>
          </a:ln>
        </p:spPr>
      </p:pic>
      <p:pic>
        <p:nvPicPr>
          <p:cNvPr id="50" name="Picture 2" descr="Slikovni rezultat za cropos konferencij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17803" y="5733256"/>
            <a:ext cx="1299378" cy="656790"/>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7356704" y="6309320"/>
            <a:ext cx="1686857" cy="507831"/>
          </a:xfrm>
          <a:prstGeom prst="rect">
            <a:avLst/>
          </a:prstGeom>
          <a:gradFill rotWithShape="1">
            <a:gsLst>
              <a:gs pos="0">
                <a:srgbClr val="7030A0"/>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44546A">
                <a:lumMod val="40000"/>
                <a:lumOff val="60000"/>
              </a:srgbClr>
            </a:solidFill>
            <a:prstDash val="solid"/>
            <a:miter lim="800000"/>
          </a:ln>
          <a:effec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685800" eaLnBrk="1" fontAlgn="auto" latinLnBrk="0" hangingPunct="1">
              <a:lnSpc>
                <a:spcPct val="100000"/>
              </a:lnSpc>
              <a:spcBef>
                <a:spcPts val="0"/>
              </a:spcBef>
              <a:spcAft>
                <a:spcPts val="0"/>
              </a:spcAft>
              <a:buClrTx/>
              <a:buSzTx/>
              <a:buFontTx/>
              <a:buNone/>
              <a:tabLst/>
              <a:defRPr/>
            </a:pPr>
            <a:r>
              <a:rPr lang="hr-HR" sz="900" dirty="0" smtClean="0">
                <a:ea typeface="Times New Roman" panose="02020603050405020304" pitchFamily="18" charset="0"/>
                <a:cs typeface="Times New Roman" panose="02020603050405020304" pitchFamily="18" charset="0"/>
              </a:rPr>
              <a:t>D</a:t>
            </a:r>
            <a:r>
              <a:rPr lang="en-US" sz="900" dirty="0" err="1" smtClean="0">
                <a:ea typeface="Times New Roman" panose="02020603050405020304" pitchFamily="18" charset="0"/>
                <a:cs typeface="Times New Roman" panose="02020603050405020304" pitchFamily="18" charset="0"/>
              </a:rPr>
              <a:t>elivering</a:t>
            </a:r>
            <a:r>
              <a:rPr lang="en-US" sz="900" dirty="0" smtClean="0">
                <a:ea typeface="Times New Roman" panose="02020603050405020304" pitchFamily="18" charset="0"/>
                <a:cs typeface="Times New Roman" panose="02020603050405020304" pitchFamily="18" charset="0"/>
              </a:rPr>
              <a:t> </a:t>
            </a:r>
            <a:r>
              <a:rPr lang="en-US" sz="900" dirty="0">
                <a:ea typeface="Times New Roman" panose="02020603050405020304" pitchFamily="18" charset="0"/>
                <a:cs typeface="Times New Roman" panose="02020603050405020304" pitchFamily="18" charset="0"/>
              </a:rPr>
              <a:t>real (surveyed in the field) coordinates to geodetic experts in real time</a:t>
            </a:r>
            <a:endPar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pic>
        <p:nvPicPr>
          <p:cNvPr id="56" name="Picture 87" descr="database.png"/>
          <p:cNvPicPr>
            <a:picLocks noChangeAspect="1"/>
          </p:cNvPicPr>
          <p:nvPr/>
        </p:nvPicPr>
        <p:blipFill>
          <a:blip r:embed="rId3"/>
          <a:srcRect/>
          <a:stretch>
            <a:fillRect/>
          </a:stretch>
        </p:blipFill>
        <p:spPr bwMode="auto">
          <a:xfrm>
            <a:off x="6829585" y="2852936"/>
            <a:ext cx="1224785" cy="1836905"/>
          </a:xfrm>
          <a:prstGeom prst="rect">
            <a:avLst/>
          </a:prstGeom>
          <a:noFill/>
          <a:ln w="9525">
            <a:noFill/>
            <a:miter lim="800000"/>
            <a:headEnd/>
            <a:tailEnd/>
          </a:ln>
        </p:spPr>
      </p:pic>
      <p:sp>
        <p:nvSpPr>
          <p:cNvPr id="58" name="Text Box 24"/>
          <p:cNvSpPr txBox="1">
            <a:spLocks noChangeArrowheads="1"/>
          </p:cNvSpPr>
          <p:nvPr/>
        </p:nvSpPr>
        <p:spPr bwMode="auto">
          <a:xfrm>
            <a:off x="6731046" y="3172505"/>
            <a:ext cx="1369346" cy="40011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hr-HR" sz="2000" b="1" i="0" u="none" strike="noStrike" kern="1200" cap="none" spc="0" normalizeH="0" baseline="0" noProof="0" dirty="0" smtClean="0">
                <a:ln>
                  <a:noFill/>
                </a:ln>
                <a:solidFill>
                  <a:srgbClr val="7030A0"/>
                </a:solidFill>
                <a:effectLst/>
                <a:uLnTx/>
                <a:uFillTx/>
                <a:latin typeface="Calibri" panose="020F0502020204030204" pitchFamily="34" charset="0"/>
                <a:ea typeface="+mn-ea"/>
                <a:cs typeface="Calibri" panose="020F0502020204030204" pitchFamily="34" charset="0"/>
              </a:rPr>
              <a:t>DGRS</a:t>
            </a:r>
            <a:endParaRPr kumimoji="0" lang="hr-HR"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p:txBody>
      </p:sp>
      <p:sp>
        <p:nvSpPr>
          <p:cNvPr id="59" name="TextBox 58"/>
          <p:cNvSpPr txBox="1"/>
          <p:nvPr/>
        </p:nvSpPr>
        <p:spPr>
          <a:xfrm>
            <a:off x="7524328" y="4005064"/>
            <a:ext cx="1619672" cy="1754326"/>
          </a:xfrm>
          <a:prstGeom prst="rect">
            <a:avLst/>
          </a:prstGeom>
          <a:gradFill rotWithShape="1">
            <a:gsLst>
              <a:gs pos="0">
                <a:srgbClr val="7030A0"/>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44546A">
                <a:lumMod val="40000"/>
                <a:lumOff val="60000"/>
              </a:srgbClr>
            </a:solidFill>
            <a:prstDash val="solid"/>
            <a:miter lim="800000"/>
          </a:ln>
          <a:effec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685800" eaLnBrk="1" fontAlgn="auto" latinLnBrk="0" hangingPunct="1">
              <a:lnSpc>
                <a:spcPct val="100000"/>
              </a:lnSpc>
              <a:spcBef>
                <a:spcPts val="0"/>
              </a:spcBef>
              <a:spcAft>
                <a:spcPts val="0"/>
              </a:spcAft>
              <a:buClrTx/>
              <a:buSzTx/>
              <a:buFontTx/>
              <a:buNone/>
              <a:tabLst/>
              <a:defRPr/>
            </a:pPr>
            <a:r>
              <a:rPr lang="hr-HR" altLang="sr-Latn-RS" sz="900" b="0" kern="0" dirty="0" smtClean="0">
                <a:solidFill>
                  <a:srgbClr val="FFFFFF"/>
                </a:solidFill>
              </a:rPr>
              <a:t>E</a:t>
            </a:r>
            <a:r>
              <a:rPr lang="en-US" altLang="sr-Latn-RS" sz="900" b="0" kern="0" dirty="0" err="1" smtClean="0">
                <a:solidFill>
                  <a:srgbClr val="FFFFFF"/>
                </a:solidFill>
              </a:rPr>
              <a:t>nables</a:t>
            </a:r>
            <a:r>
              <a:rPr lang="en-US" altLang="sr-Latn-RS" sz="900" b="0" kern="0" dirty="0" smtClean="0">
                <a:solidFill>
                  <a:srgbClr val="FFFFFF"/>
                </a:solidFill>
              </a:rPr>
              <a:t> </a:t>
            </a:r>
            <a:r>
              <a:rPr lang="en-US" altLang="sr-Latn-RS" sz="900" b="0" kern="0" dirty="0">
                <a:solidFill>
                  <a:srgbClr val="FFFFFF"/>
                </a:solidFill>
              </a:rPr>
              <a:t>additional electronic business operations to be performed by the </a:t>
            </a:r>
            <a:r>
              <a:rPr lang="hr-HR" altLang="sr-Latn-RS" sz="900" b="0" kern="0" dirty="0" smtClean="0">
                <a:solidFill>
                  <a:srgbClr val="FFFFFF"/>
                </a:solidFill>
              </a:rPr>
              <a:t>SGA </a:t>
            </a:r>
            <a:r>
              <a:rPr lang="en-US" altLang="sr-Latn-RS" sz="900" b="0" kern="0" dirty="0" smtClean="0">
                <a:solidFill>
                  <a:srgbClr val="FFFFFF"/>
                </a:solidFill>
              </a:rPr>
              <a:t>and </a:t>
            </a:r>
            <a:r>
              <a:rPr lang="en-US" altLang="sr-Latn-RS" sz="900" b="0" kern="0" dirty="0">
                <a:solidFill>
                  <a:srgbClr val="FFFFFF"/>
                </a:solidFill>
              </a:rPr>
              <a:t>licensed geodetic firms</a:t>
            </a:r>
            <a:r>
              <a:rPr kumimoji="0" lang="hr-HR" altLang="sr-Latn-RS" sz="900" b="0" i="0" u="none" strike="noStrike" kern="0" cap="none" spc="0" normalizeH="0" baseline="0" noProof="0" dirty="0" smtClean="0">
                <a:ln>
                  <a:noFill/>
                </a:ln>
                <a:solidFill>
                  <a:srgbClr val="FFFFFF"/>
                </a:solidFill>
                <a:effectLst/>
                <a:uLnTx/>
                <a:uFillTx/>
                <a:latin typeface="Calibri" panose="020F0502020204030204" pitchFamily="34" charset="0"/>
                <a:ea typeface="+mn-ea"/>
                <a:cs typeface="Arial" panose="020B0604020202020204" pitchFamily="34" charset="0"/>
              </a:rPr>
              <a:t>. </a:t>
            </a:r>
            <a:r>
              <a:rPr lang="en-US" altLang="sr-Latn-RS" sz="900" b="0" kern="0" dirty="0">
                <a:solidFill>
                  <a:srgbClr val="FFFFFF"/>
                </a:solidFill>
              </a:rPr>
              <a:t>This system allows all data required for the production of geodetic reports to be captured electronically, reports themselves to be produced in digital form, and submitted to the cadastral office electronically.</a:t>
            </a:r>
            <a:endPar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cxnSp>
        <p:nvCxnSpPr>
          <p:cNvPr id="62" name="Straight Arrow Connector 61"/>
          <p:cNvCxnSpPr/>
          <p:nvPr/>
        </p:nvCxnSpPr>
        <p:spPr bwMode="auto">
          <a:xfrm flipV="1">
            <a:off x="6850303" y="4685667"/>
            <a:ext cx="319190" cy="629221"/>
          </a:xfrm>
          <a:prstGeom prst="straightConnector1">
            <a:avLst/>
          </a:prstGeom>
          <a:solidFill>
            <a:srgbClr val="BBE0E3"/>
          </a:solidFill>
          <a:ln w="53975" cap="flat" cmpd="thickThin" algn="ctr">
            <a:gradFill flip="none" rotWithShape="1">
              <a:gsLst>
                <a:gs pos="0">
                  <a:srgbClr val="000000">
                    <a:lumMod val="0"/>
                    <a:lumOff val="100000"/>
                  </a:srgbClr>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arrow" w="med" len="med"/>
            <a:tailEnd type="arrow"/>
          </a:ln>
          <a:effectLst>
            <a:innerShdw blurRad="63500" dist="50800" dir="16200000">
              <a:srgbClr val="FFFFFF">
                <a:lumMod val="50000"/>
                <a:alpha val="50000"/>
              </a:srgbClr>
            </a:innerShdw>
          </a:effectLst>
        </p:spPr>
      </p:cxnSp>
      <p:cxnSp>
        <p:nvCxnSpPr>
          <p:cNvPr id="64" name="Straight Arrow Connector 63"/>
          <p:cNvCxnSpPr/>
          <p:nvPr/>
        </p:nvCxnSpPr>
        <p:spPr bwMode="auto">
          <a:xfrm>
            <a:off x="2020751" y="3213907"/>
            <a:ext cx="585544" cy="134333"/>
          </a:xfrm>
          <a:prstGeom prst="straightConnector1">
            <a:avLst/>
          </a:prstGeom>
          <a:solidFill>
            <a:srgbClr val="BBE0E3"/>
          </a:solidFill>
          <a:ln w="53975" cap="flat" cmpd="thickThin" algn="ctr">
            <a:gradFill flip="none" rotWithShape="1">
              <a:gsLst>
                <a:gs pos="0">
                  <a:srgbClr val="000000">
                    <a:lumMod val="0"/>
                    <a:lumOff val="100000"/>
                  </a:srgbClr>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arrow" w="med" len="med"/>
            <a:tailEnd type="arrow"/>
          </a:ln>
          <a:effectLst>
            <a:innerShdw blurRad="63500" dist="50800" dir="16200000">
              <a:srgbClr val="FFFFFF">
                <a:lumMod val="50000"/>
                <a:alpha val="50000"/>
              </a:srgbClr>
            </a:innerShdw>
          </a:effectLst>
        </p:spPr>
      </p:cxnSp>
      <p:cxnSp>
        <p:nvCxnSpPr>
          <p:cNvPr id="65" name="Straight Arrow Connector 64"/>
          <p:cNvCxnSpPr/>
          <p:nvPr/>
        </p:nvCxnSpPr>
        <p:spPr bwMode="auto">
          <a:xfrm>
            <a:off x="1521115" y="3681947"/>
            <a:ext cx="231722" cy="518822"/>
          </a:xfrm>
          <a:prstGeom prst="straightConnector1">
            <a:avLst/>
          </a:prstGeom>
          <a:solidFill>
            <a:srgbClr val="BBE0E3"/>
          </a:solidFill>
          <a:ln w="53975" cap="flat" cmpd="thickThin" algn="ctr">
            <a:gradFill flip="none" rotWithShape="1">
              <a:gsLst>
                <a:gs pos="0">
                  <a:srgbClr val="000000">
                    <a:lumMod val="0"/>
                    <a:lumOff val="100000"/>
                  </a:srgbClr>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arrow" w="med" len="med"/>
            <a:tailEnd type="arrow"/>
          </a:ln>
          <a:effectLst>
            <a:innerShdw blurRad="63500" dist="50800" dir="16200000">
              <a:srgbClr val="FFFFFF">
                <a:lumMod val="50000"/>
                <a:alpha val="50000"/>
              </a:srgbClr>
            </a:innerShdw>
          </a:effectLst>
        </p:spPr>
      </p:cxnSp>
      <p:sp>
        <p:nvSpPr>
          <p:cNvPr id="66" name="TextBox 65"/>
          <p:cNvSpPr txBox="1"/>
          <p:nvPr/>
        </p:nvSpPr>
        <p:spPr>
          <a:xfrm>
            <a:off x="3903509" y="6016825"/>
            <a:ext cx="1381125" cy="369332"/>
          </a:xfrm>
          <a:prstGeom prst="rect">
            <a:avLst/>
          </a:prstGeom>
          <a:gradFill rotWithShape="1">
            <a:gsLst>
              <a:gs pos="0">
                <a:srgbClr val="7030A0"/>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44546A">
                <a:lumMod val="40000"/>
                <a:lumOff val="60000"/>
              </a:srgbClr>
            </a:solidFill>
            <a:prstDash val="solid"/>
            <a:miter lim="800000"/>
          </a:ln>
          <a:effec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Allows </a:t>
            </a:r>
            <a:r>
              <a:rPr kumimoji="0" lang="hr-HR" altLang="sr-Latn-RS" sz="900" b="0" i="0" u="none" strike="noStrike" kern="0" cap="none" spc="0" normalizeH="0" baseline="0" noProof="0" dirty="0" err="1">
                <a:ln>
                  <a:noFill/>
                </a:ln>
                <a:solidFill>
                  <a:srgbClr val="FFFFFF"/>
                </a:solidFill>
                <a:effectLst/>
                <a:uLnTx/>
                <a:uFillTx/>
                <a:latin typeface="Calibri" panose="020F0502020204030204" pitchFamily="34" charset="0"/>
                <a:ea typeface="+mn-ea"/>
                <a:cs typeface="Arial" panose="020B0604020202020204" pitchFamily="34" charset="0"/>
              </a:rPr>
              <a:t>issuing</a:t>
            </a:r>
            <a:r>
              <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a:t>
            </a:r>
            <a:r>
              <a:rPr kumimoji="0" lang="hr-HR" altLang="sr-Latn-RS" sz="900" b="0" i="0" u="none" strike="noStrike" kern="0" cap="none" spc="0" normalizeH="0" baseline="0" noProof="0" dirty="0" err="1">
                <a:ln>
                  <a:noFill/>
                </a:ln>
                <a:solidFill>
                  <a:srgbClr val="FFFFFF"/>
                </a:solidFill>
                <a:effectLst/>
                <a:uLnTx/>
                <a:uFillTx/>
                <a:latin typeface="Calibri" panose="020F0502020204030204" pitchFamily="34" charset="0"/>
                <a:ea typeface="+mn-ea"/>
                <a:cs typeface="Arial" panose="020B0604020202020204" pitchFamily="34" charset="0"/>
              </a:rPr>
              <a:t>digital</a:t>
            </a:r>
            <a:r>
              <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data to </a:t>
            </a:r>
            <a:r>
              <a:rPr kumimoji="0" lang="hr-HR" altLang="sr-Latn-RS" sz="900" b="0" i="0" u="none" strike="noStrike" kern="0" cap="none" spc="0" normalizeH="0" baseline="0" noProof="0" dirty="0" err="1">
                <a:ln>
                  <a:noFill/>
                </a:ln>
                <a:solidFill>
                  <a:srgbClr val="FFFFFF"/>
                </a:solidFill>
                <a:effectLst/>
                <a:uLnTx/>
                <a:uFillTx/>
                <a:latin typeface="Calibri" panose="020F0502020204030204" pitchFamily="34" charset="0"/>
                <a:ea typeface="+mn-ea"/>
                <a:cs typeface="Arial" panose="020B0604020202020204" pitchFamily="34" charset="0"/>
              </a:rPr>
              <a:t>licensed</a:t>
            </a:r>
            <a:r>
              <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a:t>
            </a:r>
            <a:r>
              <a:rPr kumimoji="0" lang="hr-HR" altLang="sr-Latn-RS" sz="900" b="0" i="0" u="none" strike="noStrike" kern="0" cap="none" spc="0" normalizeH="0" baseline="0" noProof="0" dirty="0" err="1">
                <a:ln>
                  <a:noFill/>
                </a:ln>
                <a:solidFill>
                  <a:srgbClr val="FFFFFF"/>
                </a:solidFill>
                <a:effectLst/>
                <a:uLnTx/>
                <a:uFillTx/>
                <a:latin typeface="Calibri" panose="020F0502020204030204" pitchFamily="34" charset="0"/>
                <a:ea typeface="+mn-ea"/>
                <a:cs typeface="Arial" panose="020B0604020202020204" pitchFamily="34" charset="0"/>
              </a:rPr>
              <a:t>surveyors</a:t>
            </a:r>
            <a:endPar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7" name="TextBox 66"/>
          <p:cNvSpPr txBox="1"/>
          <p:nvPr/>
        </p:nvSpPr>
        <p:spPr>
          <a:xfrm>
            <a:off x="48097" y="982469"/>
            <a:ext cx="1427559" cy="646331"/>
          </a:xfrm>
          <a:prstGeom prst="rect">
            <a:avLst/>
          </a:prstGeom>
          <a:gradFill rotWithShape="1">
            <a:gsLst>
              <a:gs pos="0">
                <a:srgbClr val="7030A0"/>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44546A">
                <a:lumMod val="40000"/>
                <a:lumOff val="60000"/>
              </a:srgbClr>
            </a:solidFill>
            <a:prstDash val="solid"/>
            <a:miter lim="800000"/>
          </a:ln>
          <a:effec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Allows </a:t>
            </a:r>
            <a:r>
              <a:rPr kumimoji="0" lang="hr-HR" altLang="sr-Latn-RS" sz="900" b="0" i="0" u="none" strike="noStrike" kern="0" cap="none" spc="0" normalizeH="0" baseline="0" noProof="0" dirty="0" err="1">
                <a:ln>
                  <a:noFill/>
                </a:ln>
                <a:solidFill>
                  <a:srgbClr val="FFFFFF"/>
                </a:solidFill>
                <a:effectLst/>
                <a:uLnTx/>
                <a:uFillTx/>
                <a:latin typeface="Calibri" panose="020F0502020204030204" pitchFamily="34" charset="0"/>
                <a:ea typeface="+mn-ea"/>
                <a:cs typeface="Arial" panose="020B0604020202020204" pitchFamily="34" charset="0"/>
              </a:rPr>
              <a:t>receiving</a:t>
            </a:r>
            <a:r>
              <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a:t>
            </a:r>
            <a:r>
              <a:rPr kumimoji="0" lang="hr-HR" altLang="sr-Latn-RS" sz="900" b="0" i="0" u="none" strike="noStrike" kern="0" cap="none" spc="0" normalizeH="0" baseline="0" noProof="0" dirty="0" err="1">
                <a:ln>
                  <a:noFill/>
                </a:ln>
                <a:solidFill>
                  <a:srgbClr val="FFFFFF"/>
                </a:solidFill>
                <a:effectLst/>
                <a:uLnTx/>
                <a:uFillTx/>
                <a:latin typeface="Calibri" panose="020F0502020204030204" pitchFamily="34" charset="0"/>
                <a:ea typeface="+mn-ea"/>
                <a:cs typeface="Arial" panose="020B0604020202020204" pitchFamily="34" charset="0"/>
              </a:rPr>
              <a:t>digitally</a:t>
            </a:r>
            <a:r>
              <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a:t>
            </a:r>
            <a:r>
              <a:rPr kumimoji="0" lang="hr-HR" altLang="sr-Latn-RS" sz="900" b="0" i="0" u="none" strike="noStrike" kern="0" cap="none" spc="0" normalizeH="0" baseline="0" noProof="0" dirty="0" err="1">
                <a:ln>
                  <a:noFill/>
                </a:ln>
                <a:solidFill>
                  <a:srgbClr val="FFFFFF"/>
                </a:solidFill>
                <a:effectLst/>
                <a:uLnTx/>
                <a:uFillTx/>
                <a:latin typeface="Calibri" panose="020F0502020204030204" pitchFamily="34" charset="0"/>
                <a:ea typeface="+mn-ea"/>
                <a:cs typeface="Arial" panose="020B0604020202020204" pitchFamily="34" charset="0"/>
              </a:rPr>
              <a:t>produced</a:t>
            </a:r>
            <a:r>
              <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a:t>
            </a:r>
            <a:r>
              <a:rPr kumimoji="0" lang="hr-HR" altLang="sr-Latn-RS" sz="900" b="0" i="0" u="none" strike="noStrike" kern="0" cap="none" spc="0" normalizeH="0" baseline="0" noProof="0" dirty="0" err="1">
                <a:ln>
                  <a:noFill/>
                </a:ln>
                <a:solidFill>
                  <a:srgbClr val="FFFFFF"/>
                </a:solidFill>
                <a:effectLst/>
                <a:uLnTx/>
                <a:uFillTx/>
                <a:latin typeface="Calibri" panose="020F0502020204030204" pitchFamily="34" charset="0"/>
                <a:ea typeface="+mn-ea"/>
                <a:cs typeface="Arial" panose="020B0604020202020204" pitchFamily="34" charset="0"/>
              </a:rPr>
              <a:t>geodetic</a:t>
            </a:r>
            <a:r>
              <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a:t>
            </a:r>
            <a:r>
              <a:rPr kumimoji="0" lang="hr-HR" altLang="sr-Latn-RS" sz="900" b="0" i="0" u="none" strike="noStrike" kern="0" cap="none" spc="0" normalizeH="0" baseline="0" noProof="0" dirty="0" err="1">
                <a:ln>
                  <a:noFill/>
                </a:ln>
                <a:solidFill>
                  <a:srgbClr val="FFFFFF"/>
                </a:solidFill>
                <a:effectLst/>
                <a:uLnTx/>
                <a:uFillTx/>
                <a:latin typeface="Calibri" panose="020F0502020204030204" pitchFamily="34" charset="0"/>
                <a:ea typeface="+mn-ea"/>
                <a:cs typeface="Arial" panose="020B0604020202020204" pitchFamily="34" charset="0"/>
              </a:rPr>
              <a:t>reports</a:t>
            </a:r>
            <a:r>
              <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a:t>
            </a:r>
            <a:r>
              <a:rPr kumimoji="0" lang="hr-HR" altLang="sr-Latn-RS" sz="900" b="0" i="0" u="none" strike="noStrike" kern="0" cap="none" spc="0" normalizeH="0" baseline="0" noProof="0" dirty="0" err="1">
                <a:ln>
                  <a:noFill/>
                </a:ln>
                <a:solidFill>
                  <a:srgbClr val="FFFFFF"/>
                </a:solidFill>
                <a:effectLst/>
                <a:uLnTx/>
                <a:uFillTx/>
                <a:latin typeface="Calibri" panose="020F0502020204030204" pitchFamily="34" charset="0"/>
                <a:ea typeface="+mn-ea"/>
                <a:cs typeface="Arial" panose="020B0604020202020204" pitchFamily="34" charset="0"/>
              </a:rPr>
              <a:t>while</a:t>
            </a:r>
            <a:r>
              <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a:t>
            </a:r>
            <a:r>
              <a:rPr kumimoji="0" lang="hr-HR" altLang="sr-Latn-RS" sz="900" b="0" i="0" u="none" strike="noStrike" kern="0" cap="none" spc="0" normalizeH="0" baseline="0" noProof="0" dirty="0" err="1">
                <a:ln>
                  <a:noFill/>
                </a:ln>
                <a:solidFill>
                  <a:srgbClr val="FFFFFF"/>
                </a:solidFill>
                <a:effectLst/>
                <a:uLnTx/>
                <a:uFillTx/>
                <a:latin typeface="Calibri" panose="020F0502020204030204" pitchFamily="34" charset="0"/>
                <a:ea typeface="+mn-ea"/>
                <a:cs typeface="Arial" panose="020B0604020202020204" pitchFamily="34" charset="0"/>
              </a:rPr>
              <a:t>digital</a:t>
            </a:r>
            <a:r>
              <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a:t>
            </a:r>
            <a:r>
              <a:rPr kumimoji="0" lang="hr-HR" altLang="sr-Latn-RS" sz="900" b="0" i="0" u="none" strike="noStrike" kern="0" cap="none" spc="0" normalizeH="0" baseline="0" noProof="0" dirty="0" err="1">
                <a:ln>
                  <a:noFill/>
                </a:ln>
                <a:solidFill>
                  <a:srgbClr val="FFFFFF"/>
                </a:solidFill>
                <a:effectLst/>
                <a:uLnTx/>
                <a:uFillTx/>
                <a:latin typeface="Calibri" panose="020F0502020204030204" pitchFamily="34" charset="0"/>
                <a:ea typeface="+mn-ea"/>
                <a:cs typeface="Arial" panose="020B0604020202020204" pitchFamily="34" charset="0"/>
              </a:rPr>
              <a:t>business</a:t>
            </a:r>
            <a:r>
              <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a:t>
            </a:r>
            <a:r>
              <a:rPr kumimoji="0" lang="hr-HR" altLang="sr-Latn-RS" sz="900" b="0" i="0" u="none" strike="noStrike" kern="0" cap="none" spc="0" normalizeH="0" baseline="0" noProof="0" dirty="0" err="1">
                <a:ln>
                  <a:noFill/>
                </a:ln>
                <a:solidFill>
                  <a:srgbClr val="FFFFFF"/>
                </a:solidFill>
                <a:effectLst/>
                <a:uLnTx/>
                <a:uFillTx/>
                <a:latin typeface="Calibri" panose="020F0502020204030204" pitchFamily="34" charset="0"/>
                <a:ea typeface="+mn-ea"/>
                <a:cs typeface="Arial" panose="020B0604020202020204" pitchFamily="34" charset="0"/>
              </a:rPr>
              <a:t>processes</a:t>
            </a:r>
            <a:r>
              <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are </a:t>
            </a:r>
            <a:r>
              <a:rPr kumimoji="0" lang="hr-HR" altLang="sr-Latn-RS" sz="900" b="0" i="0" u="none" strike="noStrike" kern="0" cap="none" spc="0" normalizeH="0" baseline="0" noProof="0" dirty="0" err="1">
                <a:ln>
                  <a:noFill/>
                </a:ln>
                <a:solidFill>
                  <a:srgbClr val="FFFFFF"/>
                </a:solidFill>
                <a:effectLst/>
                <a:uLnTx/>
                <a:uFillTx/>
                <a:latin typeface="Calibri" panose="020F0502020204030204" pitchFamily="34" charset="0"/>
                <a:ea typeface="+mn-ea"/>
                <a:cs typeface="Arial" panose="020B0604020202020204" pitchFamily="34" charset="0"/>
              </a:rPr>
              <a:t>revised</a:t>
            </a:r>
            <a:r>
              <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a:t>
            </a:r>
          </a:p>
        </p:txBody>
      </p:sp>
      <p:sp>
        <p:nvSpPr>
          <p:cNvPr id="68" name="TextBox 67"/>
          <p:cNvSpPr txBox="1"/>
          <p:nvPr/>
        </p:nvSpPr>
        <p:spPr>
          <a:xfrm>
            <a:off x="7817803" y="2425589"/>
            <a:ext cx="1381569" cy="923330"/>
          </a:xfrm>
          <a:prstGeom prst="rect">
            <a:avLst/>
          </a:prstGeom>
          <a:gradFill rotWithShape="1">
            <a:gsLst>
              <a:gs pos="0">
                <a:srgbClr val="7030A0"/>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44546A">
                <a:lumMod val="40000"/>
                <a:lumOff val="60000"/>
              </a:srgbClr>
            </a:solidFill>
            <a:prstDash val="solid"/>
            <a:miter lim="800000"/>
          </a:ln>
          <a:effec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1,484,479 </a:t>
            </a:r>
            <a:r>
              <a:rPr kumimoji="0" lang="hr-HR" altLang="sr-Latn-RS" sz="900" b="0" i="0" u="none" strike="noStrike" kern="0" cap="none" spc="0" normalizeH="0" baseline="0" noProof="0" dirty="0" err="1">
                <a:ln>
                  <a:noFill/>
                </a:ln>
                <a:solidFill>
                  <a:srgbClr val="FFFFFF"/>
                </a:solidFill>
                <a:effectLst/>
                <a:uLnTx/>
                <a:uFillTx/>
                <a:latin typeface="Calibri" panose="020F0502020204030204" pitchFamily="34" charset="0"/>
                <a:ea typeface="+mn-ea"/>
                <a:cs typeface="Arial" panose="020B0604020202020204" pitchFamily="34" charset="0"/>
              </a:rPr>
              <a:t>house</a:t>
            </a:r>
            <a:r>
              <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a:t>
            </a:r>
            <a:r>
              <a:rPr kumimoji="0" lang="hr-HR" altLang="sr-Latn-RS" sz="900" b="0" i="0" u="none" strike="noStrike" kern="0" cap="none" spc="0" normalizeH="0" baseline="0" noProof="0" dirty="0" err="1">
                <a:ln>
                  <a:noFill/>
                </a:ln>
                <a:solidFill>
                  <a:srgbClr val="FFFFFF"/>
                </a:solidFill>
                <a:effectLst/>
                <a:uLnTx/>
                <a:uFillTx/>
                <a:latin typeface="Calibri" panose="020F0502020204030204" pitchFamily="34" charset="0"/>
                <a:ea typeface="+mn-ea"/>
                <a:cs typeface="Arial" panose="020B0604020202020204" pitchFamily="34" charset="0"/>
              </a:rPr>
              <a:t>numbers</a:t>
            </a:r>
            <a:r>
              <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 </a:t>
            </a:r>
            <a:r>
              <a:rPr kumimoji="0" lang="hr-HR" altLang="sr-Latn-RS" sz="900" b="0" i="0" u="none" strike="noStrike" kern="0" cap="none" spc="0" normalizeH="0" baseline="0" noProof="0" dirty="0" err="1">
                <a:ln>
                  <a:noFill/>
                </a:ln>
                <a:solidFill>
                  <a:srgbClr val="FFFFFF"/>
                </a:solidFill>
                <a:effectLst/>
                <a:uLnTx/>
                <a:uFillTx/>
                <a:latin typeface="Calibri" panose="020F0502020204030204" pitchFamily="34" charset="0"/>
                <a:ea typeface="+mn-ea"/>
                <a:cs typeface="Arial" panose="020B0604020202020204" pitchFamily="34" charset="0"/>
              </a:rPr>
              <a:t>paired</a:t>
            </a:r>
            <a:r>
              <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a:t>
            </a:r>
            <a:r>
              <a:rPr kumimoji="0" lang="hr-HR" altLang="sr-Latn-RS" sz="900" b="0" i="0" u="none" strike="noStrike" kern="0" cap="none" spc="0" normalizeH="0" baseline="0" noProof="0" dirty="0" err="1">
                <a:ln>
                  <a:noFill/>
                </a:ln>
                <a:solidFill>
                  <a:srgbClr val="FFFFFF"/>
                </a:solidFill>
                <a:effectLst/>
                <a:uLnTx/>
                <a:uFillTx/>
                <a:latin typeface="Calibri" panose="020F0502020204030204" pitchFamily="34" charset="0"/>
                <a:ea typeface="+mn-ea"/>
                <a:cs typeface="Arial" panose="020B0604020202020204" pitchFamily="34" charset="0"/>
              </a:rPr>
              <a:t>with</a:t>
            </a:r>
            <a:r>
              <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a:t>
            </a:r>
            <a:r>
              <a:rPr kumimoji="0" lang="hr-HR" altLang="sr-Latn-RS" sz="900" b="0" i="0" u="none" strike="noStrike" kern="0" cap="none" spc="0" normalizeH="0" baseline="0" noProof="0" dirty="0" err="1">
                <a:ln>
                  <a:noFill/>
                </a:ln>
                <a:solidFill>
                  <a:srgbClr val="FFFFFF"/>
                </a:solidFill>
                <a:effectLst/>
                <a:uLnTx/>
                <a:uFillTx/>
                <a:latin typeface="Calibri" panose="020F0502020204030204" pitchFamily="34" charset="0"/>
                <a:ea typeface="+mn-ea"/>
                <a:cs typeface="Arial" panose="020B0604020202020204" pitchFamily="34" charset="0"/>
              </a:rPr>
              <a:t>cadastral</a:t>
            </a:r>
            <a:r>
              <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a:t>
            </a:r>
            <a:r>
              <a:rPr kumimoji="0" lang="hr-HR" altLang="sr-Latn-RS" sz="900" b="0" i="0" u="none" strike="noStrike" kern="0" cap="none" spc="0" normalizeH="0" baseline="0" noProof="0" dirty="0" err="1">
                <a:ln>
                  <a:noFill/>
                </a:ln>
                <a:solidFill>
                  <a:srgbClr val="FFFFFF"/>
                </a:solidFill>
                <a:effectLst/>
                <a:uLnTx/>
                <a:uFillTx/>
                <a:latin typeface="Calibri" panose="020F0502020204030204" pitchFamily="34" charset="0"/>
                <a:ea typeface="+mn-ea"/>
                <a:cs typeface="Arial" panose="020B0604020202020204" pitchFamily="34" charset="0"/>
              </a:rPr>
              <a:t>parcels</a:t>
            </a:r>
            <a:r>
              <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a:t>
            </a:r>
            <a:r>
              <a:rPr kumimoji="0" lang="hr-HR" altLang="sr-Latn-RS" sz="900" b="0" i="0" u="none" strike="noStrike" kern="0" cap="none" spc="0" normalizeH="0" baseline="0" noProof="0" dirty="0" err="1">
                <a:ln>
                  <a:noFill/>
                </a:ln>
                <a:solidFill>
                  <a:srgbClr val="FFFFFF"/>
                </a:solidFill>
                <a:effectLst/>
                <a:uLnTx/>
                <a:uFillTx/>
                <a:latin typeface="Calibri" panose="020F0502020204030204" pitchFamily="34" charset="0"/>
                <a:ea typeface="+mn-ea"/>
                <a:cs typeface="Arial" panose="020B0604020202020204" pitchFamily="34" charset="0"/>
              </a:rPr>
              <a:t>and</a:t>
            </a:r>
            <a:r>
              <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a:t>
            </a:r>
            <a:r>
              <a:rPr kumimoji="0" lang="hr-HR" altLang="sr-Latn-RS" sz="900" b="0" i="0" u="none" strike="noStrike" kern="0" cap="none" spc="0" normalizeH="0" baseline="0" noProof="0" dirty="0" err="1">
                <a:ln>
                  <a:noFill/>
                </a:ln>
                <a:solidFill>
                  <a:srgbClr val="FFFFFF"/>
                </a:solidFill>
                <a:effectLst/>
                <a:uLnTx/>
                <a:uFillTx/>
                <a:latin typeface="Calibri" panose="020F0502020204030204" pitchFamily="34" charset="0"/>
                <a:ea typeface="+mn-ea"/>
                <a:cs typeface="Arial" panose="020B0604020202020204" pitchFamily="34" charset="0"/>
              </a:rPr>
              <a:t>allows</a:t>
            </a:r>
            <a:r>
              <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a:t>
            </a:r>
            <a:r>
              <a:rPr kumimoji="0" lang="hr-HR" altLang="sr-Latn-RS" sz="900" b="0" i="0" u="none" strike="noStrike" kern="0" cap="none" spc="0" normalizeH="0" baseline="0" noProof="0" dirty="0" err="1">
                <a:ln>
                  <a:noFill/>
                </a:ln>
                <a:solidFill>
                  <a:srgbClr val="FFFFFF"/>
                </a:solidFill>
                <a:effectLst/>
                <a:uLnTx/>
                <a:uFillTx/>
                <a:latin typeface="Calibri" panose="020F0502020204030204" pitchFamily="34" charset="0"/>
                <a:ea typeface="+mn-ea"/>
                <a:cs typeface="Arial" panose="020B0604020202020204" pitchFamily="34" charset="0"/>
              </a:rPr>
              <a:t>service</a:t>
            </a:r>
            <a:r>
              <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a:t>
            </a:r>
            <a:r>
              <a:rPr kumimoji="0" lang="hr-HR" altLang="sr-Latn-RS" sz="900" b="0" i="0" u="none" strike="noStrike" kern="0" cap="none" spc="0" normalizeH="0" baseline="0" noProof="0" dirty="0" err="1">
                <a:ln>
                  <a:noFill/>
                </a:ln>
                <a:solidFill>
                  <a:srgbClr val="FFFFFF"/>
                </a:solidFill>
                <a:effectLst/>
                <a:uLnTx/>
                <a:uFillTx/>
                <a:latin typeface="Calibri" panose="020F0502020204030204" pitchFamily="34" charset="0"/>
                <a:ea typeface="+mn-ea"/>
                <a:cs typeface="Arial" panose="020B0604020202020204" pitchFamily="34" charset="0"/>
              </a:rPr>
              <a:t>issuing</a:t>
            </a:r>
            <a:r>
              <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a:t>
            </a:r>
            <a:r>
              <a:rPr kumimoji="0" lang="hr-HR" altLang="sr-Latn-RS" sz="900" b="0" i="0" u="none" strike="noStrike" kern="0" cap="none" spc="0" normalizeH="0" baseline="0" noProof="0" dirty="0" err="1">
                <a:ln>
                  <a:noFill/>
                </a:ln>
                <a:solidFill>
                  <a:srgbClr val="FFFFFF"/>
                </a:solidFill>
                <a:effectLst/>
                <a:uLnTx/>
                <a:uFillTx/>
                <a:latin typeface="Calibri" panose="020F0502020204030204" pitchFamily="34" charset="0"/>
                <a:ea typeface="+mn-ea"/>
                <a:cs typeface="Arial" panose="020B0604020202020204" pitchFamily="34" charset="0"/>
              </a:rPr>
              <a:t>of</a:t>
            </a:r>
            <a:r>
              <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a:t>
            </a:r>
            <a:r>
              <a:rPr kumimoji="0" lang="hr-HR" altLang="sr-Latn-RS" sz="900" b="0" i="0" u="none" strike="noStrike" kern="0" cap="none" spc="0" normalizeH="0" baseline="0" noProof="0" dirty="0" err="1">
                <a:ln>
                  <a:noFill/>
                </a:ln>
                <a:solidFill>
                  <a:srgbClr val="FFFFFF"/>
                </a:solidFill>
                <a:effectLst/>
                <a:uLnTx/>
                <a:uFillTx/>
                <a:latin typeface="Calibri" panose="020F0502020204030204" pitchFamily="34" charset="0"/>
                <a:ea typeface="+mn-ea"/>
                <a:cs typeface="Arial" panose="020B0604020202020204" pitchFamily="34" charset="0"/>
              </a:rPr>
              <a:t>house</a:t>
            </a:r>
            <a:r>
              <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a:t>
            </a:r>
            <a:r>
              <a:rPr kumimoji="0" lang="hr-HR" altLang="sr-Latn-RS" sz="900" b="0" i="0" u="none" strike="noStrike" kern="0" cap="none" spc="0" normalizeH="0" baseline="0" noProof="0" dirty="0" err="1">
                <a:ln>
                  <a:noFill/>
                </a:ln>
                <a:solidFill>
                  <a:srgbClr val="FFFFFF"/>
                </a:solidFill>
                <a:effectLst/>
                <a:uLnTx/>
                <a:uFillTx/>
                <a:latin typeface="Calibri" panose="020F0502020204030204" pitchFamily="34" charset="0"/>
                <a:ea typeface="+mn-ea"/>
                <a:cs typeface="Arial" panose="020B0604020202020204" pitchFamily="34" charset="0"/>
              </a:rPr>
              <a:t>number</a:t>
            </a:r>
            <a:r>
              <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a:t>
            </a:r>
            <a:r>
              <a:rPr kumimoji="0" lang="hr-HR" altLang="sr-Latn-RS" sz="900" b="0" i="0" u="none" strike="noStrike" kern="0" cap="none" spc="0" normalizeH="0" baseline="0" noProof="0" dirty="0" err="1">
                <a:ln>
                  <a:noFill/>
                </a:ln>
                <a:solidFill>
                  <a:srgbClr val="FFFFFF"/>
                </a:solidFill>
                <a:effectLst/>
                <a:uLnTx/>
                <a:uFillTx/>
                <a:latin typeface="Calibri" panose="020F0502020204030204" pitchFamily="34" charset="0"/>
                <a:ea typeface="+mn-ea"/>
                <a:cs typeface="Arial" panose="020B0604020202020204" pitchFamily="34" charset="0"/>
              </a:rPr>
              <a:t>certificates</a:t>
            </a:r>
            <a:endPar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9" name="TextBox 68"/>
          <p:cNvSpPr txBox="1"/>
          <p:nvPr/>
        </p:nvSpPr>
        <p:spPr>
          <a:xfrm>
            <a:off x="-36512" y="6153386"/>
            <a:ext cx="1512168" cy="646331"/>
          </a:xfrm>
          <a:prstGeom prst="rect">
            <a:avLst/>
          </a:prstGeom>
          <a:gradFill rotWithShape="1">
            <a:gsLst>
              <a:gs pos="0">
                <a:srgbClr val="7030A0"/>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44546A">
                <a:lumMod val="40000"/>
                <a:lumOff val="60000"/>
              </a:srgbClr>
            </a:solidFill>
            <a:prstDash val="solid"/>
            <a:miter lim="800000"/>
          </a:ln>
          <a:effec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Allows </a:t>
            </a:r>
            <a:r>
              <a:rPr kumimoji="0" lang="hr-HR" altLang="sr-Latn-RS" sz="900" b="0" i="0" u="none" strike="noStrike" kern="0" cap="none" spc="0" normalizeH="0" baseline="0" noProof="0" dirty="0" err="1">
                <a:ln>
                  <a:noFill/>
                </a:ln>
                <a:solidFill>
                  <a:srgbClr val="FFFFFF"/>
                </a:solidFill>
                <a:effectLst/>
                <a:uLnTx/>
                <a:uFillTx/>
                <a:latin typeface="Calibri" panose="020F0502020204030204" pitchFamily="34" charset="0"/>
                <a:ea typeface="+mn-ea"/>
                <a:cs typeface="Arial" panose="020B0604020202020204" pitchFamily="34" charset="0"/>
              </a:rPr>
              <a:t>service</a:t>
            </a:r>
            <a:r>
              <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a:t>
            </a:r>
            <a:r>
              <a:rPr kumimoji="0" lang="hr-HR" altLang="sr-Latn-RS" sz="900" b="0" i="0" u="none" strike="noStrike" kern="0" cap="none" spc="0" normalizeH="0" baseline="0" noProof="0" dirty="0" err="1">
                <a:ln>
                  <a:noFill/>
                </a:ln>
                <a:solidFill>
                  <a:srgbClr val="FFFFFF"/>
                </a:solidFill>
                <a:effectLst/>
                <a:uLnTx/>
                <a:uFillTx/>
                <a:latin typeface="Calibri" panose="020F0502020204030204" pitchFamily="34" charset="0"/>
                <a:ea typeface="+mn-ea"/>
                <a:cs typeface="Arial" panose="020B0604020202020204" pitchFamily="34" charset="0"/>
              </a:rPr>
              <a:t>viewing</a:t>
            </a:r>
            <a:r>
              <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a:t>
            </a:r>
            <a:r>
              <a:rPr kumimoji="0" lang="hr-HR" altLang="sr-Latn-RS" sz="900" b="0" i="0" u="none" strike="noStrike" kern="0" cap="none" spc="0" normalizeH="0" baseline="0" noProof="0" dirty="0" err="1">
                <a:ln>
                  <a:noFill/>
                </a:ln>
                <a:solidFill>
                  <a:srgbClr val="FFFFFF"/>
                </a:solidFill>
                <a:effectLst/>
                <a:uLnTx/>
                <a:uFillTx/>
                <a:latin typeface="Calibri" panose="020F0502020204030204" pitchFamily="34" charset="0"/>
                <a:ea typeface="+mn-ea"/>
                <a:cs typeface="Arial" panose="020B0604020202020204" pitchFamily="34" charset="0"/>
              </a:rPr>
              <a:t>of</a:t>
            </a:r>
            <a:r>
              <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a:t>
            </a:r>
            <a:r>
              <a:rPr kumimoji="0" lang="hr-HR" altLang="sr-Latn-RS" sz="900" b="0" i="0" u="none" strike="noStrike" kern="0" cap="none" spc="0" normalizeH="0" baseline="0" noProof="0" dirty="0" err="1">
                <a:ln>
                  <a:noFill/>
                </a:ln>
                <a:solidFill>
                  <a:srgbClr val="FFFFFF"/>
                </a:solidFill>
                <a:effectLst/>
                <a:uLnTx/>
                <a:uFillTx/>
                <a:latin typeface="Calibri" panose="020F0502020204030204" pitchFamily="34" charset="0"/>
                <a:ea typeface="+mn-ea"/>
                <a:cs typeface="Arial" panose="020B0604020202020204" pitchFamily="34" charset="0"/>
              </a:rPr>
              <a:t>goedetic</a:t>
            </a:r>
            <a:r>
              <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a:t>
            </a:r>
            <a:r>
              <a:rPr kumimoji="0" lang="hr-HR" altLang="sr-Latn-RS" sz="900" b="0" i="0" u="none" strike="noStrike" kern="0" cap="none" spc="0" normalizeH="0" baseline="0" noProof="0" dirty="0" err="1">
                <a:ln>
                  <a:noFill/>
                </a:ln>
                <a:solidFill>
                  <a:srgbClr val="FFFFFF"/>
                </a:solidFill>
                <a:effectLst/>
                <a:uLnTx/>
                <a:uFillTx/>
                <a:latin typeface="Calibri" panose="020F0502020204030204" pitchFamily="34" charset="0"/>
                <a:ea typeface="+mn-ea"/>
                <a:cs typeface="Arial" panose="020B0604020202020204" pitchFamily="34" charset="0"/>
              </a:rPr>
              <a:t>report</a:t>
            </a:r>
            <a:r>
              <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Digital </a:t>
            </a:r>
            <a:r>
              <a:rPr kumimoji="0" lang="hr-HR" altLang="sr-Latn-RS" sz="900" b="0" i="0" u="none" strike="noStrike" kern="0" cap="none" spc="0" normalizeH="0" baseline="0" noProof="0" dirty="0" err="1">
                <a:ln>
                  <a:noFill/>
                </a:ln>
                <a:solidFill>
                  <a:srgbClr val="FFFFFF"/>
                </a:solidFill>
                <a:effectLst/>
                <a:uLnTx/>
                <a:uFillTx/>
                <a:latin typeface="Calibri" panose="020F0502020204030204" pitchFamily="34" charset="0"/>
                <a:ea typeface="+mn-ea"/>
                <a:cs typeface="Arial" panose="020B0604020202020204" pitchFamily="34" charset="0"/>
              </a:rPr>
              <a:t>Archives</a:t>
            </a:r>
            <a:r>
              <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 </a:t>
            </a:r>
            <a:r>
              <a:rPr kumimoji="0" lang="hr-HR" altLang="sr-Latn-RS" sz="900" b="0" i="0" u="none" strike="noStrike" kern="0" cap="none" spc="0" normalizeH="0" baseline="0" noProof="0" dirty="0" err="1">
                <a:ln>
                  <a:noFill/>
                </a:ln>
                <a:solidFill>
                  <a:srgbClr val="FFFFFF"/>
                </a:solidFill>
                <a:effectLst/>
                <a:uLnTx/>
                <a:uFillTx/>
                <a:latin typeface="Calibri" panose="020F0502020204030204" pitchFamily="34" charset="0"/>
                <a:ea typeface="+mn-ea"/>
                <a:cs typeface="Arial" panose="020B0604020202020204" pitchFamily="34" charset="0"/>
              </a:rPr>
              <a:t>over</a:t>
            </a:r>
            <a:r>
              <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12 </a:t>
            </a:r>
            <a:r>
              <a:rPr kumimoji="0" lang="hr-HR" altLang="sr-Latn-RS" sz="900" b="0" i="0" u="none" strike="noStrike" kern="0" cap="none" spc="0" normalizeH="0" baseline="0" noProof="0" dirty="0" err="1">
                <a:ln>
                  <a:noFill/>
                </a:ln>
                <a:solidFill>
                  <a:srgbClr val="FFFFFF"/>
                </a:solidFill>
                <a:effectLst/>
                <a:uLnTx/>
                <a:uFillTx/>
                <a:latin typeface="Calibri" panose="020F0502020204030204" pitchFamily="34" charset="0"/>
                <a:ea typeface="+mn-ea"/>
                <a:cs typeface="Arial" panose="020B0604020202020204" pitchFamily="34" charset="0"/>
              </a:rPr>
              <a:t>mil</a:t>
            </a:r>
            <a:r>
              <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a:t>
            </a:r>
            <a:r>
              <a:rPr kumimoji="0" lang="hr-HR" altLang="sr-Latn-RS" sz="900" b="0" i="0" u="none" strike="noStrike" kern="0" cap="none" spc="0" normalizeH="0" baseline="0" noProof="0" dirty="0" err="1">
                <a:ln>
                  <a:noFill/>
                </a:ln>
                <a:solidFill>
                  <a:srgbClr val="FFFFFF"/>
                </a:solidFill>
                <a:effectLst/>
                <a:uLnTx/>
                <a:uFillTx/>
                <a:latin typeface="Calibri" panose="020F0502020204030204" pitchFamily="34" charset="0"/>
                <a:ea typeface="+mn-ea"/>
                <a:cs typeface="Arial" panose="020B0604020202020204" pitchFamily="34" charset="0"/>
              </a:rPr>
              <a:t>pages</a:t>
            </a:r>
            <a:r>
              <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a:t>
            </a:r>
            <a:r>
              <a:rPr kumimoji="0" lang="hr-HR" altLang="sr-Latn-RS" sz="900" b="0" i="0" u="none" strike="noStrike" kern="0" cap="none" spc="0" normalizeH="0" baseline="0" noProof="0" dirty="0" err="1">
                <a:ln>
                  <a:noFill/>
                </a:ln>
                <a:solidFill>
                  <a:srgbClr val="FFFFFF"/>
                </a:solidFill>
                <a:effectLst/>
                <a:uLnTx/>
                <a:uFillTx/>
                <a:latin typeface="Calibri" panose="020F0502020204030204" pitchFamily="34" charset="0"/>
                <a:ea typeface="+mn-ea"/>
                <a:cs typeface="Arial" panose="020B0604020202020204" pitchFamily="34" charset="0"/>
              </a:rPr>
              <a:t>available</a:t>
            </a:r>
            <a:endPar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pic>
        <p:nvPicPr>
          <p:cNvPr id="70" name="Picture 87" descr="database.png"/>
          <p:cNvPicPr>
            <a:picLocks noChangeAspect="1"/>
          </p:cNvPicPr>
          <p:nvPr/>
        </p:nvPicPr>
        <p:blipFill>
          <a:blip r:embed="rId3"/>
          <a:srcRect/>
          <a:stretch>
            <a:fillRect/>
          </a:stretch>
        </p:blipFill>
        <p:spPr bwMode="auto">
          <a:xfrm>
            <a:off x="1286163" y="4976471"/>
            <a:ext cx="1224785" cy="1836905"/>
          </a:xfrm>
          <a:prstGeom prst="rect">
            <a:avLst/>
          </a:prstGeom>
          <a:noFill/>
          <a:ln w="9525">
            <a:noFill/>
            <a:miter lim="800000"/>
            <a:headEnd/>
            <a:tailEnd/>
          </a:ln>
        </p:spPr>
      </p:pic>
      <p:sp>
        <p:nvSpPr>
          <p:cNvPr id="71" name="Text Box 24"/>
          <p:cNvSpPr txBox="1">
            <a:spLocks noChangeArrowheads="1"/>
          </p:cNvSpPr>
          <p:nvPr/>
        </p:nvSpPr>
        <p:spPr bwMode="auto">
          <a:xfrm>
            <a:off x="1187624" y="5296040"/>
            <a:ext cx="1369346" cy="40011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hr-HR" sz="200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Calibri" panose="020F0502020204030204" pitchFamily="34" charset="0"/>
              </a:rPr>
              <a:t>DAS</a:t>
            </a:r>
            <a:endParaRPr kumimoji="0" lang="hr-HR"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cxnSp>
        <p:nvCxnSpPr>
          <p:cNvPr id="72" name="Straight Arrow Connector 71"/>
          <p:cNvCxnSpPr/>
          <p:nvPr/>
        </p:nvCxnSpPr>
        <p:spPr bwMode="auto">
          <a:xfrm flipV="1">
            <a:off x="2920279" y="5585085"/>
            <a:ext cx="593242" cy="309838"/>
          </a:xfrm>
          <a:prstGeom prst="straightConnector1">
            <a:avLst/>
          </a:prstGeom>
          <a:solidFill>
            <a:srgbClr val="BBE0E3"/>
          </a:solidFill>
          <a:ln w="53975" cap="flat" cmpd="thickThin" algn="ctr">
            <a:gradFill flip="none" rotWithShape="1">
              <a:gsLst>
                <a:gs pos="0">
                  <a:srgbClr val="000000">
                    <a:lumMod val="0"/>
                    <a:lumOff val="100000"/>
                  </a:srgbClr>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arrow" w="med" len="med"/>
            <a:tailEnd type="arrow"/>
          </a:ln>
          <a:effectLst>
            <a:innerShdw blurRad="63500" dist="50800" dir="16200000">
              <a:srgbClr val="FFFFFF">
                <a:lumMod val="50000"/>
                <a:alpha val="50000"/>
              </a:srgbClr>
            </a:innerShdw>
          </a:effectLst>
        </p:spPr>
      </p:cxnSp>
      <p:cxnSp>
        <p:nvCxnSpPr>
          <p:cNvPr id="73" name="Straight Arrow Connector 72"/>
          <p:cNvCxnSpPr/>
          <p:nvPr/>
        </p:nvCxnSpPr>
        <p:spPr bwMode="auto">
          <a:xfrm flipV="1">
            <a:off x="719572" y="4293096"/>
            <a:ext cx="15640" cy="636598"/>
          </a:xfrm>
          <a:prstGeom prst="straightConnector1">
            <a:avLst/>
          </a:prstGeom>
          <a:solidFill>
            <a:srgbClr val="BBE0E3"/>
          </a:solidFill>
          <a:ln w="53975" cap="flat" cmpd="thickThin" algn="ctr">
            <a:gradFill flip="none" rotWithShape="1">
              <a:gsLst>
                <a:gs pos="0">
                  <a:srgbClr val="000000">
                    <a:lumMod val="0"/>
                    <a:lumOff val="100000"/>
                  </a:srgbClr>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arrow" w="med" len="med"/>
            <a:tailEnd type="arrow"/>
          </a:ln>
          <a:effectLst>
            <a:innerShdw blurRad="63500" dist="50800" dir="16200000">
              <a:srgbClr val="FFFFFF">
                <a:lumMod val="50000"/>
                <a:alpha val="50000"/>
              </a:srgbClr>
            </a:innerShdw>
          </a:effectLst>
        </p:spPr>
      </p:cxnSp>
      <p:sp>
        <p:nvSpPr>
          <p:cNvPr id="74" name="TextBox 73"/>
          <p:cNvSpPr txBox="1"/>
          <p:nvPr/>
        </p:nvSpPr>
        <p:spPr>
          <a:xfrm>
            <a:off x="2743383" y="1857218"/>
            <a:ext cx="3872294" cy="120032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smtClean="0">
                <a:ln>
                  <a:noFill/>
                </a:ln>
                <a:solidFill>
                  <a:srgbClr val="EE000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ADMINISTRATION  </a:t>
            </a:r>
            <a:r>
              <a:rPr kumimoji="0" lang="hr-HR" sz="2400" b="1" i="0" u="none" strike="noStrike" kern="1200" cap="none" spc="0" normalizeH="0" baseline="0" noProof="0" dirty="0">
                <a:ln>
                  <a:noFill/>
                </a:ln>
                <a:solidFill>
                  <a:srgbClr val="EE000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WITHOUT </a:t>
            </a:r>
            <a:r>
              <a:rPr kumimoji="0" lang="hr-HR" sz="2400" b="1" i="0" u="none" strike="noStrike" kern="1200" cap="none" spc="0" normalizeH="0" baseline="0" noProof="0" dirty="0" smtClean="0">
                <a:ln>
                  <a:noFill/>
                </a:ln>
                <a:solidFill>
                  <a:srgbClr val="EE000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PAPER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smtClean="0">
                <a:ln>
                  <a:noFill/>
                </a:ln>
                <a:solidFill>
                  <a:srgbClr val="EE000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A2A    A2B   A2C</a:t>
            </a:r>
            <a:endParaRPr kumimoji="0" lang="hr-HR" sz="2400" b="1" i="0" u="none" strike="noStrike" kern="1200" cap="none" spc="0" normalizeH="0" baseline="0" noProof="0" dirty="0">
              <a:ln>
                <a:noFill/>
              </a:ln>
              <a:solidFill>
                <a:srgbClr val="EE000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592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21"/>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6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61"/>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7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7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1" grpId="0"/>
      <p:bldP spid="34" grpId="0"/>
      <p:bldP spid="37" grpId="0"/>
      <p:bldP spid="53" grpId="0" animBg="1"/>
      <p:bldP spid="58" grpId="0"/>
      <p:bldP spid="59" grpId="0" animBg="1"/>
      <p:bldP spid="66" grpId="0" animBg="1"/>
      <p:bldP spid="67" grpId="0" animBg="1"/>
      <p:bldP spid="68" grpId="0" animBg="1"/>
      <p:bldP spid="69" grpId="0" animBg="1"/>
      <p:bldP spid="71" grpId="0"/>
      <p:bldP spid="7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p:cNvGraphicFramePr/>
          <p:nvPr>
            <p:extLst>
              <p:ext uri="{D42A27DB-BD31-4B8C-83A1-F6EECF244321}">
                <p14:modId xmlns:p14="http://schemas.microsoft.com/office/powerpoint/2010/main" val="1850736943"/>
              </p:ext>
            </p:extLst>
          </p:nvPr>
        </p:nvGraphicFramePr>
        <p:xfrm>
          <a:off x="1403648" y="1117825"/>
          <a:ext cx="590465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96BE481-1E10-40EC-A624-2333DCA5135A}" type="slidenum">
              <a:rPr kumimoji="0" lang="hr-HR" sz="14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hr-HR"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24"/>
          <p:cNvSpPr>
            <a:spLocks noChangeArrowheads="1"/>
          </p:cNvSpPr>
          <p:nvPr/>
        </p:nvSpPr>
        <p:spPr bwMode="auto">
          <a:xfrm>
            <a:off x="179512" y="656697"/>
            <a:ext cx="8856663" cy="442912"/>
          </a:xfrm>
          <a:prstGeom prst="rect">
            <a:avLst/>
          </a:prstGeom>
          <a:noFill/>
          <a:ln w="9525">
            <a:noFill/>
            <a:miter lim="800000"/>
            <a:headEnd/>
            <a:tailEnd/>
          </a:ln>
        </p:spPr>
        <p:txBody>
          <a:bodyPr anchor="ct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SGA ACTIVITIES</a:t>
            </a:r>
            <a:endParaRPr kumimoji="0" lang="hr-HR" sz="1600" b="0" i="0" u="none" strike="noStrike" kern="1200" cap="none" spc="0" normalizeH="0" baseline="0" noProof="0" dirty="0">
              <a:ln>
                <a:noFill/>
              </a:ln>
              <a:solidFill>
                <a:srgbClr val="C00000"/>
              </a:solidFill>
              <a:effectLst/>
              <a:uLnTx/>
              <a:uFillTx/>
              <a:latin typeface="Arial Rounded MT Bold" pitchFamily="34" charset="0"/>
              <a:ea typeface="+mn-ea"/>
              <a:cs typeface="Arial" charset="0"/>
            </a:endParaRPr>
          </a:p>
        </p:txBody>
      </p:sp>
      <p:sp>
        <p:nvSpPr>
          <p:cNvPr id="6" name="Date Placeholder 5"/>
          <p:cNvSpPr>
            <a:spLocks noGrp="1"/>
          </p:cNvSpPr>
          <p:nvPr>
            <p:ph type="dt" sz="half" idx="10"/>
          </p:nvPr>
        </p:nvSpPr>
        <p:spPr/>
        <p:txBody>
          <a:bodyPr/>
          <a:lstStyle/>
          <a:p>
            <a:pPr>
              <a:defRPr/>
            </a:pPr>
            <a:fld id="{515AFDDA-70AE-4F08-B864-0C34B3AACA24}" type="datetime1">
              <a:rPr lang="en-US" smtClean="0"/>
              <a:t>11/20/2018</a:t>
            </a:fld>
            <a:endParaRPr lang="hr-HR"/>
          </a:p>
        </p:txBody>
      </p:sp>
    </p:spTree>
    <p:extLst>
      <p:ext uri="{BB962C8B-B14F-4D97-AF65-F5344CB8AC3E}">
        <p14:creationId xmlns:p14="http://schemas.microsoft.com/office/powerpoint/2010/main" val="3534462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11560" y="332656"/>
            <a:ext cx="7416800" cy="1143000"/>
          </a:xfrm>
          <a:noFill/>
          <a:ln w="9525">
            <a:noFill/>
            <a:miter lim="800000"/>
            <a:headEnd/>
            <a:tailEnd/>
          </a:ln>
        </p:spPr>
        <p:txBody>
          <a:bodyPr anchor="ctr"/>
          <a:lstStyle/>
          <a:p>
            <a:pPr algn="just" eaLnBrk="1" hangingPunct="1"/>
            <a:r>
              <a:rPr lang="hr-HR" sz="2400" b="1" kern="1200" dirty="0">
                <a:solidFill>
                  <a:srgbClr val="000000"/>
                </a:solidFill>
                <a:latin typeface="Calibri" panose="020F0502020204030204" pitchFamily="34" charset="0"/>
                <a:ea typeface="+mn-ea"/>
                <a:cs typeface="Calibri" panose="020F0502020204030204" pitchFamily="34" charset="0"/>
              </a:rPr>
              <a:t>LAW </a:t>
            </a:r>
            <a:r>
              <a:rPr lang="hr-HR" sz="2400" b="1" kern="1200" dirty="0" smtClean="0">
                <a:solidFill>
                  <a:srgbClr val="000000"/>
                </a:solidFill>
                <a:latin typeface="Calibri" panose="020F0502020204030204" pitchFamily="34" charset="0"/>
                <a:ea typeface="+mn-ea"/>
                <a:cs typeface="Calibri" panose="020F0502020204030204" pitchFamily="34" charset="0"/>
              </a:rPr>
              <a:t>ACTIVITIES (1) </a:t>
            </a:r>
            <a:endParaRPr lang="en-US" sz="2400" b="1" kern="1200" dirty="0">
              <a:solidFill>
                <a:srgbClr val="000000"/>
              </a:solidFill>
              <a:latin typeface="Calibri" panose="020F0502020204030204" pitchFamily="34" charset="0"/>
              <a:ea typeface="+mn-ea"/>
              <a:cs typeface="Calibri" panose="020F0502020204030204" pitchFamily="34" charset="0"/>
            </a:endParaRPr>
          </a:p>
        </p:txBody>
      </p:sp>
      <p:sp>
        <p:nvSpPr>
          <p:cNvPr id="6147" name="Rectangle 3"/>
          <p:cNvSpPr>
            <a:spLocks noGrp="1" noChangeArrowheads="1"/>
          </p:cNvSpPr>
          <p:nvPr>
            <p:ph type="body" idx="1"/>
          </p:nvPr>
        </p:nvSpPr>
        <p:spPr>
          <a:xfrm>
            <a:off x="533400" y="1725581"/>
            <a:ext cx="8136904" cy="5153744"/>
          </a:xfrm>
        </p:spPr>
        <p:txBody>
          <a:bodyPr/>
          <a:lstStyle/>
          <a:p>
            <a:pPr marL="0" indent="0" algn="just">
              <a:buNone/>
            </a:pPr>
            <a:r>
              <a:rPr lang="hr-HR" sz="2000" b="1" kern="1200" dirty="0" err="1">
                <a:latin typeface="Calibri" panose="020F0502020204030204" pitchFamily="34" charset="0"/>
                <a:cs typeface="Calibri" panose="020F0502020204030204" pitchFamily="34" charset="0"/>
              </a:rPr>
              <a:t>Law</a:t>
            </a:r>
            <a:r>
              <a:rPr lang="hr-HR" sz="2000" b="1" kern="1200" dirty="0">
                <a:latin typeface="Calibri" panose="020F0502020204030204" pitchFamily="34" charset="0"/>
                <a:cs typeface="Calibri" panose="020F0502020204030204" pitchFamily="34" charset="0"/>
              </a:rPr>
              <a:t> on </a:t>
            </a:r>
            <a:r>
              <a:rPr lang="hr-HR" sz="2000" b="1" kern="1200" dirty="0" err="1" smtClean="0">
                <a:latin typeface="Calibri" panose="020F0502020204030204" pitchFamily="34" charset="0"/>
                <a:cs typeface="Calibri" panose="020F0502020204030204" pitchFamily="34" charset="0"/>
              </a:rPr>
              <a:t>Performing</a:t>
            </a:r>
            <a:r>
              <a:rPr lang="hr-HR" sz="2000" b="1" kern="1200" dirty="0" smtClean="0">
                <a:latin typeface="Calibri" panose="020F0502020204030204" pitchFamily="34" charset="0"/>
                <a:cs typeface="Calibri" panose="020F0502020204030204" pitchFamily="34" charset="0"/>
              </a:rPr>
              <a:t> </a:t>
            </a:r>
            <a:r>
              <a:rPr lang="hr-HR" sz="2000" b="1" kern="1200" dirty="0" err="1" smtClean="0">
                <a:latin typeface="Calibri" panose="020F0502020204030204" pitchFamily="34" charset="0"/>
                <a:cs typeface="Calibri" panose="020F0502020204030204" pitchFamily="34" charset="0"/>
              </a:rPr>
              <a:t>Geodetic</a:t>
            </a:r>
            <a:r>
              <a:rPr lang="hr-HR" sz="2000" b="1" kern="1200" dirty="0" smtClean="0">
                <a:latin typeface="Calibri" panose="020F0502020204030204" pitchFamily="34" charset="0"/>
                <a:cs typeface="Calibri" panose="020F0502020204030204" pitchFamily="34" charset="0"/>
              </a:rPr>
              <a:t> </a:t>
            </a:r>
            <a:r>
              <a:rPr lang="hr-HR" sz="2000" b="1" kern="1200" dirty="0" err="1" smtClean="0">
                <a:latin typeface="Calibri" panose="020F0502020204030204" pitchFamily="34" charset="0"/>
                <a:cs typeface="Calibri" panose="020F0502020204030204" pitchFamily="34" charset="0"/>
              </a:rPr>
              <a:t>Activities</a:t>
            </a:r>
            <a:r>
              <a:rPr lang="hr-HR" sz="2000" b="1" kern="1200" dirty="0">
                <a:latin typeface="Calibri" panose="020F0502020204030204" pitchFamily="34" charset="0"/>
                <a:cs typeface="Calibri" panose="020F0502020204030204" pitchFamily="34" charset="0"/>
              </a:rPr>
              <a:t> </a:t>
            </a:r>
            <a:r>
              <a:rPr lang="hr-HR" sz="2000" b="1" kern="1200" dirty="0" smtClean="0">
                <a:latin typeface="Calibri" panose="020F0502020204030204" pitchFamily="34" charset="0"/>
                <a:cs typeface="Calibri" panose="020F0502020204030204" pitchFamily="34" charset="0"/>
              </a:rPr>
              <a:t>- </a:t>
            </a:r>
            <a:r>
              <a:rPr lang="hr-HR" sz="1800" kern="1200" dirty="0" err="1" smtClean="0">
                <a:latin typeface="Calibri" panose="020F0502020204030204" pitchFamily="34" charset="0"/>
                <a:cs typeface="Calibri" panose="020F0502020204030204" pitchFamily="34" charset="0"/>
              </a:rPr>
              <a:t>Adopted</a:t>
            </a:r>
            <a:r>
              <a:rPr lang="hr-HR" sz="1800" kern="1200" dirty="0" smtClean="0">
                <a:latin typeface="Calibri" panose="020F0502020204030204" pitchFamily="34" charset="0"/>
                <a:cs typeface="Calibri" panose="020F0502020204030204" pitchFamily="34" charset="0"/>
              </a:rPr>
              <a:t> </a:t>
            </a:r>
            <a:r>
              <a:rPr lang="hr-HR" sz="1800" kern="1200" dirty="0">
                <a:latin typeface="Calibri" panose="020F0502020204030204" pitchFamily="34" charset="0"/>
                <a:cs typeface="Calibri" panose="020F0502020204030204" pitchFamily="34" charset="0"/>
              </a:rPr>
              <a:t>in 2018</a:t>
            </a:r>
          </a:p>
          <a:p>
            <a:pPr algn="just">
              <a:buFont typeface="Arial" panose="020B0604020202020204" pitchFamily="34" charset="0"/>
              <a:buChar char="•"/>
            </a:pPr>
            <a:r>
              <a:rPr lang="hr-HR" sz="2000" kern="1200" dirty="0" smtClean="0">
                <a:latin typeface="Calibri" panose="020F0502020204030204" pitchFamily="34" charset="0"/>
                <a:cs typeface="Calibri" panose="020F0502020204030204" pitchFamily="34" charset="0"/>
              </a:rPr>
              <a:t>2 </a:t>
            </a:r>
            <a:r>
              <a:rPr lang="hr-HR" sz="2000" kern="1200" dirty="0" err="1" smtClean="0">
                <a:latin typeface="Calibri" panose="020F0502020204030204" pitchFamily="34" charset="0"/>
                <a:cs typeface="Calibri" panose="020F0502020204030204" pitchFamily="34" charset="0"/>
              </a:rPr>
              <a:t>Rule</a:t>
            </a:r>
            <a:r>
              <a:rPr lang="hr-HR" sz="2000" kern="1200" dirty="0" smtClean="0">
                <a:latin typeface="Calibri" panose="020F0502020204030204" pitchFamily="34" charset="0"/>
                <a:cs typeface="Calibri" panose="020F0502020204030204" pitchFamily="34" charset="0"/>
              </a:rPr>
              <a:t> </a:t>
            </a:r>
            <a:r>
              <a:rPr lang="hr-HR" sz="2000" kern="1200" dirty="0" err="1" smtClean="0">
                <a:latin typeface="Calibri" panose="020F0502020204030204" pitchFamily="34" charset="0"/>
                <a:cs typeface="Calibri" panose="020F0502020204030204" pitchFamily="34" charset="0"/>
              </a:rPr>
              <a:t>Books</a:t>
            </a:r>
            <a:endParaRPr lang="hr-HR" sz="2000" kern="1200" dirty="0">
              <a:latin typeface="Calibri" panose="020F0502020204030204" pitchFamily="34" charset="0"/>
              <a:cs typeface="Calibri" panose="020F0502020204030204" pitchFamily="34" charset="0"/>
            </a:endParaRPr>
          </a:p>
          <a:p>
            <a:pPr marL="0" indent="0" algn="just">
              <a:buNone/>
            </a:pPr>
            <a:r>
              <a:rPr lang="hr-HR" sz="2000" b="1" kern="1200" dirty="0" err="1">
                <a:latin typeface="Calibri" panose="020F0502020204030204" pitchFamily="34" charset="0"/>
                <a:cs typeface="Calibri" panose="020F0502020204030204" pitchFamily="34" charset="0"/>
              </a:rPr>
              <a:t>Law</a:t>
            </a:r>
            <a:r>
              <a:rPr lang="hr-HR" sz="2000" b="1" kern="1200" dirty="0">
                <a:latin typeface="Calibri" panose="020F0502020204030204" pitchFamily="34" charset="0"/>
                <a:cs typeface="Calibri" panose="020F0502020204030204" pitchFamily="34" charset="0"/>
              </a:rPr>
              <a:t> </a:t>
            </a:r>
            <a:r>
              <a:rPr lang="en-US" sz="2000" b="1" kern="1200" dirty="0">
                <a:latin typeface="Calibri" panose="020F0502020204030204" pitchFamily="34" charset="0"/>
                <a:cs typeface="Calibri" panose="020F0502020204030204" pitchFamily="34" charset="0"/>
              </a:rPr>
              <a:t>on State Survey and </a:t>
            </a:r>
            <a:r>
              <a:rPr lang="hr-HR" sz="2000" b="1" kern="1200" dirty="0" smtClean="0">
                <a:latin typeface="Calibri" panose="020F0502020204030204" pitchFamily="34" charset="0"/>
                <a:cs typeface="Calibri" panose="020F0502020204030204" pitchFamily="34" charset="0"/>
              </a:rPr>
              <a:t>Real </a:t>
            </a:r>
            <a:r>
              <a:rPr lang="en-US" sz="2000" b="1" kern="1200" dirty="0" smtClean="0">
                <a:latin typeface="Calibri" panose="020F0502020204030204" pitchFamily="34" charset="0"/>
                <a:cs typeface="Calibri" panose="020F0502020204030204" pitchFamily="34" charset="0"/>
              </a:rPr>
              <a:t>Property </a:t>
            </a:r>
            <a:r>
              <a:rPr lang="en-US" sz="2000" b="1" kern="1200" dirty="0" err="1" smtClean="0">
                <a:latin typeface="Calibri" panose="020F0502020204030204" pitchFamily="34" charset="0"/>
                <a:cs typeface="Calibri" panose="020F0502020204030204" pitchFamily="34" charset="0"/>
              </a:rPr>
              <a:t>Cadastre</a:t>
            </a:r>
            <a:r>
              <a:rPr lang="hr-HR" sz="2000" b="1" kern="1200" dirty="0" smtClean="0">
                <a:latin typeface="Calibri" panose="020F0502020204030204" pitchFamily="34" charset="0"/>
                <a:cs typeface="Calibri" panose="020F0502020204030204" pitchFamily="34" charset="0"/>
              </a:rPr>
              <a:t> </a:t>
            </a:r>
            <a:r>
              <a:rPr lang="hr-HR" sz="1800" kern="1200" dirty="0" smtClean="0">
                <a:latin typeface="Calibri" panose="020F0502020204030204" pitchFamily="34" charset="0"/>
                <a:cs typeface="Calibri" panose="020F0502020204030204" pitchFamily="34" charset="0"/>
              </a:rPr>
              <a:t>(</a:t>
            </a:r>
            <a:r>
              <a:rPr lang="hr-HR" sz="1800" kern="1200" dirty="0" err="1" smtClean="0">
                <a:latin typeface="Calibri" panose="020F0502020204030204" pitchFamily="34" charset="0"/>
                <a:cs typeface="Calibri" panose="020F0502020204030204" pitchFamily="34" charset="0"/>
              </a:rPr>
              <a:t>new</a:t>
            </a:r>
            <a:r>
              <a:rPr lang="hr-HR" sz="1800" kern="1200" dirty="0" smtClean="0">
                <a:latin typeface="Calibri" panose="020F0502020204030204" pitchFamily="34" charset="0"/>
                <a:cs typeface="Calibri" panose="020F0502020204030204" pitchFamily="34" charset="0"/>
              </a:rPr>
              <a:t> one)</a:t>
            </a:r>
            <a:endParaRPr lang="hr-HR" sz="1800" kern="1200" dirty="0">
              <a:latin typeface="Calibri" panose="020F0502020204030204" pitchFamily="34" charset="0"/>
              <a:cs typeface="Calibri" panose="020F0502020204030204" pitchFamily="34" charset="0"/>
            </a:endParaRPr>
          </a:p>
          <a:p>
            <a:pPr algn="just">
              <a:buFont typeface="Wingdings" panose="05000000000000000000" pitchFamily="2" charset="2"/>
              <a:buChar char="§"/>
            </a:pPr>
            <a:r>
              <a:rPr lang="hr-HR" sz="2000" kern="1200" dirty="0">
                <a:latin typeface="Calibri" panose="020F0502020204030204" pitchFamily="34" charset="0"/>
                <a:cs typeface="Calibri" panose="020F0502020204030204" pitchFamily="34" charset="0"/>
              </a:rPr>
              <a:t>In </a:t>
            </a:r>
            <a:r>
              <a:rPr lang="hr-HR" sz="2000" kern="1200" dirty="0" err="1">
                <a:latin typeface="Calibri" panose="020F0502020204030204" pitchFamily="34" charset="0"/>
                <a:cs typeface="Calibri" panose="020F0502020204030204" pitchFamily="34" charset="0"/>
              </a:rPr>
              <a:t>process</a:t>
            </a:r>
            <a:r>
              <a:rPr lang="hr-HR" sz="2000" kern="1200" dirty="0">
                <a:latin typeface="Calibri" panose="020F0502020204030204" pitchFamily="34" charset="0"/>
                <a:cs typeface="Calibri" panose="020F0502020204030204" pitchFamily="34" charset="0"/>
              </a:rPr>
              <a:t> – </a:t>
            </a:r>
            <a:r>
              <a:rPr lang="hr-HR" sz="2000" kern="1200" dirty="0" err="1">
                <a:latin typeface="Calibri" panose="020F0502020204030204" pitchFamily="34" charset="0"/>
                <a:cs typeface="Calibri" panose="020F0502020204030204" pitchFamily="34" charset="0"/>
              </a:rPr>
              <a:t>parliamentary</a:t>
            </a:r>
            <a:r>
              <a:rPr lang="hr-HR" sz="2000" kern="1200" dirty="0">
                <a:latin typeface="Calibri" panose="020F0502020204030204" pitchFamily="34" charset="0"/>
                <a:cs typeface="Calibri" panose="020F0502020204030204" pitchFamily="34" charset="0"/>
              </a:rPr>
              <a:t> procedure - </a:t>
            </a:r>
            <a:r>
              <a:rPr lang="en-US" sz="2000" kern="1200" dirty="0">
                <a:latin typeface="Calibri" panose="020F0502020204030204" pitchFamily="34" charset="0"/>
                <a:cs typeface="Calibri" panose="020F0502020204030204" pitchFamily="34" charset="0"/>
              </a:rPr>
              <a:t>expected by the end of this year</a:t>
            </a:r>
            <a:endParaRPr lang="hr-HR" sz="2000" kern="1200" dirty="0">
              <a:latin typeface="Calibri" panose="020F0502020204030204" pitchFamily="34" charset="0"/>
              <a:cs typeface="Calibri" panose="020F0502020204030204" pitchFamily="34" charset="0"/>
            </a:endParaRPr>
          </a:p>
          <a:p>
            <a:pPr lvl="1">
              <a:buFont typeface="Arial" panose="020B0604020202020204" pitchFamily="34" charset="0"/>
              <a:buChar char="•"/>
            </a:pPr>
            <a:r>
              <a:rPr lang="en-GB" sz="1600" b="1" kern="1200" dirty="0" smtClean="0">
                <a:latin typeface="Calibri" panose="020F0502020204030204" pitchFamily="34" charset="0"/>
                <a:cs typeface="Calibri" panose="020F0502020204030204" pitchFamily="34" charset="0"/>
              </a:rPr>
              <a:t>Rule </a:t>
            </a:r>
            <a:r>
              <a:rPr lang="en-GB" sz="1600" b="1" kern="1200" dirty="0">
                <a:latin typeface="Calibri" panose="020F0502020204030204" pitchFamily="34" charset="0"/>
                <a:cs typeface="Calibri" panose="020F0502020204030204" pitchFamily="34" charset="0"/>
              </a:rPr>
              <a:t>Book on Determining the Real Costs for using the State Survey and Real Property Cadastre Documentation</a:t>
            </a:r>
            <a:endParaRPr lang="hr-HR" sz="1600" b="1" kern="1200" dirty="0">
              <a:latin typeface="Calibri" panose="020F0502020204030204" pitchFamily="34" charset="0"/>
              <a:cs typeface="Calibri" panose="020F0502020204030204" pitchFamily="34" charset="0"/>
            </a:endParaRPr>
          </a:p>
          <a:p>
            <a:pPr lvl="1">
              <a:buFont typeface="Arial" panose="020B0604020202020204" pitchFamily="34" charset="0"/>
              <a:buChar char="•"/>
            </a:pPr>
            <a:r>
              <a:rPr lang="en-GB" sz="1600" b="1" kern="1200" dirty="0">
                <a:latin typeface="Calibri" panose="020F0502020204030204" pitchFamily="34" charset="0"/>
                <a:cs typeface="Calibri" panose="020F0502020204030204" pitchFamily="34" charset="0"/>
              </a:rPr>
              <a:t>Geodetic Reports Rule </a:t>
            </a:r>
            <a:r>
              <a:rPr lang="en-GB" sz="1600" b="1" kern="1200" dirty="0" smtClean="0">
                <a:latin typeface="Calibri" panose="020F0502020204030204" pitchFamily="34" charset="0"/>
                <a:cs typeface="Calibri" panose="020F0502020204030204" pitchFamily="34" charset="0"/>
              </a:rPr>
              <a:t>Book</a:t>
            </a:r>
            <a:endParaRPr lang="hr-HR" sz="1600" b="1" kern="1200" dirty="0" smtClean="0">
              <a:latin typeface="Calibri" panose="020F0502020204030204" pitchFamily="34" charset="0"/>
              <a:cs typeface="Calibri" panose="020F0502020204030204" pitchFamily="34" charset="0"/>
            </a:endParaRPr>
          </a:p>
          <a:p>
            <a:pPr lvl="1">
              <a:buFont typeface="Arial" panose="020B0604020202020204" pitchFamily="34" charset="0"/>
              <a:buChar char="•"/>
            </a:pPr>
            <a:r>
              <a:rPr lang="hr-HR" sz="1600" b="1" kern="1200" dirty="0" err="1">
                <a:latin typeface="Calibri" panose="020F0502020204030204" pitchFamily="34" charset="0"/>
                <a:cs typeface="Calibri" panose="020F0502020204030204" pitchFamily="34" charset="0"/>
              </a:rPr>
              <a:t>Rule</a:t>
            </a:r>
            <a:r>
              <a:rPr lang="hr-HR" sz="1600" b="1" kern="1200" dirty="0">
                <a:latin typeface="Calibri" panose="020F0502020204030204" pitchFamily="34" charset="0"/>
                <a:cs typeface="Calibri" panose="020F0502020204030204" pitchFamily="34" charset="0"/>
              </a:rPr>
              <a:t> </a:t>
            </a:r>
            <a:r>
              <a:rPr lang="hr-HR" sz="1600" b="1" kern="1200" dirty="0" err="1">
                <a:latin typeface="Calibri" panose="020F0502020204030204" pitchFamily="34" charset="0"/>
                <a:cs typeface="Calibri" panose="020F0502020204030204" pitchFamily="34" charset="0"/>
              </a:rPr>
              <a:t>Book</a:t>
            </a:r>
            <a:r>
              <a:rPr lang="hr-HR" sz="1600" b="1" kern="1200" dirty="0">
                <a:latin typeface="Calibri" panose="020F0502020204030204" pitchFamily="34" charset="0"/>
                <a:cs typeface="Calibri" panose="020F0502020204030204" pitchFamily="34" charset="0"/>
              </a:rPr>
              <a:t> on </a:t>
            </a:r>
            <a:r>
              <a:rPr lang="hr-HR" sz="1600" b="1" kern="1200" dirty="0" err="1">
                <a:latin typeface="Calibri" panose="020F0502020204030204" pitchFamily="34" charset="0"/>
                <a:cs typeface="Calibri" panose="020F0502020204030204" pitchFamily="34" charset="0"/>
              </a:rPr>
              <a:t>Cartographic</a:t>
            </a:r>
            <a:r>
              <a:rPr lang="hr-HR" sz="1600" b="1" kern="1200" dirty="0">
                <a:latin typeface="Calibri" panose="020F0502020204030204" pitchFamily="34" charset="0"/>
                <a:cs typeface="Calibri" panose="020F0502020204030204" pitchFamily="34" charset="0"/>
              </a:rPr>
              <a:t> </a:t>
            </a:r>
            <a:r>
              <a:rPr lang="hr-HR" sz="1600" b="1" kern="1200" dirty="0" err="1" smtClean="0">
                <a:latin typeface="Calibri" panose="020F0502020204030204" pitchFamily="34" charset="0"/>
                <a:cs typeface="Calibri" panose="020F0502020204030204" pitchFamily="34" charset="0"/>
              </a:rPr>
              <a:t>Signs</a:t>
            </a:r>
            <a:endParaRPr lang="hr-HR" sz="1600" b="1" kern="1200" dirty="0" smtClean="0">
              <a:latin typeface="Calibri" panose="020F0502020204030204" pitchFamily="34" charset="0"/>
              <a:cs typeface="Calibri" panose="020F0502020204030204" pitchFamily="34" charset="0"/>
            </a:endParaRPr>
          </a:p>
          <a:p>
            <a:pPr lvl="1">
              <a:buFont typeface="Arial" panose="020B0604020202020204" pitchFamily="34" charset="0"/>
              <a:buChar char="•"/>
            </a:pPr>
            <a:r>
              <a:rPr lang="hr-HR" sz="1600" b="1" kern="1200" dirty="0" smtClean="0">
                <a:latin typeface="Calibri" panose="020F0502020204030204" pitchFamily="34" charset="0"/>
                <a:cs typeface="Calibri" panose="020F0502020204030204" pitchFamily="34" charset="0"/>
              </a:rPr>
              <a:t>JOŠ</a:t>
            </a:r>
            <a:endParaRPr lang="en-GB" sz="1600" b="1" kern="1200" dirty="0">
              <a:latin typeface="Calibri" panose="020F0502020204030204" pitchFamily="34" charset="0"/>
              <a:cs typeface="Calibri" panose="020F0502020204030204" pitchFamily="34" charset="0"/>
            </a:endParaRPr>
          </a:p>
          <a:p>
            <a:pPr marL="0" indent="0" algn="just">
              <a:buNone/>
            </a:pPr>
            <a:r>
              <a:rPr lang="hr-HR" sz="2000" b="1" kern="1200" dirty="0" err="1" smtClean="0">
                <a:latin typeface="Calibri" panose="020F0502020204030204" pitchFamily="34" charset="0"/>
                <a:cs typeface="Calibri" panose="020F0502020204030204" pitchFamily="34" charset="0"/>
              </a:rPr>
              <a:t>Law</a:t>
            </a:r>
            <a:r>
              <a:rPr lang="hr-HR" sz="2000" b="1" kern="1200" dirty="0" smtClean="0">
                <a:latin typeface="Calibri" panose="020F0502020204030204" pitchFamily="34" charset="0"/>
                <a:cs typeface="Calibri" panose="020F0502020204030204" pitchFamily="34" charset="0"/>
              </a:rPr>
              <a:t> </a:t>
            </a:r>
            <a:r>
              <a:rPr lang="hr-HR" sz="2000" b="1" kern="1200" dirty="0">
                <a:latin typeface="Calibri" panose="020F0502020204030204" pitchFamily="34" charset="0"/>
                <a:cs typeface="Calibri" panose="020F0502020204030204" pitchFamily="34" charset="0"/>
              </a:rPr>
              <a:t>on National </a:t>
            </a:r>
            <a:r>
              <a:rPr lang="hr-HR" sz="2000" b="1" kern="1200" dirty="0" err="1">
                <a:latin typeface="Calibri" panose="020F0502020204030204" pitchFamily="34" charset="0"/>
                <a:cs typeface="Calibri" panose="020F0502020204030204" pitchFamily="34" charset="0"/>
              </a:rPr>
              <a:t>Spatial</a:t>
            </a:r>
            <a:r>
              <a:rPr lang="hr-HR" sz="2000" b="1" kern="1200" dirty="0">
                <a:latin typeface="Calibri" panose="020F0502020204030204" pitchFamily="34" charset="0"/>
                <a:cs typeface="Calibri" panose="020F0502020204030204" pitchFamily="34" charset="0"/>
              </a:rPr>
              <a:t> Data </a:t>
            </a:r>
            <a:r>
              <a:rPr lang="hr-HR" sz="2000" b="1" kern="1200" dirty="0" err="1" smtClean="0">
                <a:latin typeface="Calibri" panose="020F0502020204030204" pitchFamily="34" charset="0"/>
                <a:cs typeface="Calibri" panose="020F0502020204030204" pitchFamily="34" charset="0"/>
              </a:rPr>
              <a:t>Infrastructure</a:t>
            </a:r>
            <a:r>
              <a:rPr lang="hr-HR" sz="2000" b="1" kern="1200" dirty="0">
                <a:latin typeface="Calibri" panose="020F0502020204030204" pitchFamily="34" charset="0"/>
                <a:cs typeface="Calibri" panose="020F0502020204030204" pitchFamily="34" charset="0"/>
              </a:rPr>
              <a:t> </a:t>
            </a:r>
            <a:r>
              <a:rPr lang="hr-HR" sz="2000" b="1" kern="1200" dirty="0" smtClean="0">
                <a:latin typeface="Calibri" panose="020F0502020204030204" pitchFamily="34" charset="0"/>
                <a:cs typeface="Calibri" panose="020F0502020204030204" pitchFamily="34" charset="0"/>
              </a:rPr>
              <a:t>- </a:t>
            </a:r>
            <a:r>
              <a:rPr lang="hr-HR" sz="1800" kern="1200" dirty="0" err="1" smtClean="0">
                <a:latin typeface="Calibri" panose="020F0502020204030204" pitchFamily="34" charset="0"/>
                <a:cs typeface="Calibri" panose="020F0502020204030204" pitchFamily="34" charset="0"/>
              </a:rPr>
              <a:t>Adopted</a:t>
            </a:r>
            <a:r>
              <a:rPr lang="hr-HR" sz="1800" kern="1200" dirty="0" smtClean="0">
                <a:latin typeface="Calibri" panose="020F0502020204030204" pitchFamily="34" charset="0"/>
                <a:cs typeface="Calibri" panose="020F0502020204030204" pitchFamily="34" charset="0"/>
              </a:rPr>
              <a:t> </a:t>
            </a:r>
            <a:r>
              <a:rPr lang="hr-HR" sz="1800" kern="1200" dirty="0" err="1">
                <a:latin typeface="Calibri" panose="020F0502020204030204" pitchFamily="34" charset="0"/>
                <a:cs typeface="Calibri" panose="020F0502020204030204" pitchFamily="34" charset="0"/>
              </a:rPr>
              <a:t>in</a:t>
            </a:r>
            <a:r>
              <a:rPr lang="hr-HR" sz="1800" kern="1200" dirty="0">
                <a:latin typeface="Calibri" panose="020F0502020204030204" pitchFamily="34" charset="0"/>
                <a:cs typeface="Calibri" panose="020F0502020204030204" pitchFamily="34" charset="0"/>
              </a:rPr>
              <a:t> </a:t>
            </a:r>
            <a:r>
              <a:rPr lang="hr-HR" sz="1800" kern="1200" dirty="0" smtClean="0">
                <a:latin typeface="Calibri" panose="020F0502020204030204" pitchFamily="34" charset="0"/>
                <a:cs typeface="Calibri" panose="020F0502020204030204" pitchFamily="34" charset="0"/>
              </a:rPr>
              <a:t>2018</a:t>
            </a:r>
          </a:p>
          <a:p>
            <a:pPr lvl="1">
              <a:buClr>
                <a:schemeClr val="tx1"/>
              </a:buClr>
              <a:buFont typeface="Arial" panose="020B0604020202020204" pitchFamily="34" charset="0"/>
              <a:buChar char="•"/>
            </a:pPr>
            <a:r>
              <a:rPr lang="en-GB" sz="1600" b="1" kern="1200" dirty="0">
                <a:latin typeface="Calibri" panose="020F0502020204030204" pitchFamily="34" charset="0"/>
                <a:cs typeface="Calibri" panose="020F0502020204030204" pitchFamily="34" charset="0"/>
              </a:rPr>
              <a:t>Spatial Data Infrastructure Act</a:t>
            </a:r>
            <a:endParaRPr lang="pl-PL" sz="1600" b="1" kern="1200" dirty="0">
              <a:latin typeface="Calibri" panose="020F0502020204030204" pitchFamily="34" charset="0"/>
              <a:cs typeface="Calibri" panose="020F0502020204030204" pitchFamily="34" charset="0"/>
            </a:endParaRPr>
          </a:p>
          <a:p>
            <a:pPr lvl="1">
              <a:buClr>
                <a:schemeClr val="tx1"/>
              </a:buClr>
              <a:buFont typeface="Arial" panose="020B0604020202020204" pitchFamily="34" charset="0"/>
              <a:buChar char="•"/>
            </a:pPr>
            <a:r>
              <a:rPr lang="pl-PL" sz="1600" b="1" kern="1200" dirty="0">
                <a:latin typeface="Calibri" panose="020F0502020204030204" pitchFamily="34" charset="0"/>
                <a:cs typeface="Calibri" panose="020F0502020204030204" pitchFamily="34" charset="0"/>
              </a:rPr>
              <a:t>2020 National Spatial Data Infrastructure Strategy</a:t>
            </a:r>
          </a:p>
          <a:p>
            <a:pPr algn="just">
              <a:buFont typeface="Wingdings" panose="05000000000000000000" pitchFamily="2" charset="2"/>
              <a:buChar char="§"/>
            </a:pPr>
            <a:endParaRPr lang="hr-HR" sz="2000" kern="1200" dirty="0">
              <a:latin typeface="Calibri" panose="020F0502020204030204" pitchFamily="34" charset="0"/>
              <a:cs typeface="Calibri" panose="020F0502020204030204" pitchFamily="34" charset="0"/>
            </a:endParaRPr>
          </a:p>
          <a:p>
            <a:pPr algn="just">
              <a:buFont typeface="Wingdings" panose="05000000000000000000" pitchFamily="2" charset="2"/>
              <a:buChar char="§"/>
            </a:pPr>
            <a:endParaRPr lang="hr-HR" sz="2000" dirty="0">
              <a:solidFill>
                <a:srgbClr val="002060"/>
              </a:solidFill>
            </a:endParaRPr>
          </a:p>
          <a:p>
            <a:pPr algn="just" eaLnBrk="1" hangingPunct="1">
              <a:buClrTx/>
              <a:buFontTx/>
              <a:buChar char="-"/>
            </a:pPr>
            <a:endParaRPr lang="hr-HR" sz="2000" dirty="0">
              <a:solidFill>
                <a:schemeClr val="tx1"/>
              </a:solidFill>
            </a:endParaRPr>
          </a:p>
          <a:p>
            <a:pPr algn="just" eaLnBrk="1" hangingPunct="1">
              <a:buClrTx/>
              <a:buFontTx/>
              <a:buChar char="-"/>
            </a:pPr>
            <a:endParaRPr lang="hr-HR" sz="2000" dirty="0">
              <a:solidFill>
                <a:schemeClr val="tx1"/>
              </a:solidFill>
            </a:endParaRPr>
          </a:p>
        </p:txBody>
      </p:sp>
      <p:sp>
        <p:nvSpPr>
          <p:cNvPr id="3" name="Slide Number Placeholder 2"/>
          <p:cNvSpPr>
            <a:spLocks noGrp="1"/>
          </p:cNvSpPr>
          <p:nvPr>
            <p:ph type="sldNum" sz="quarter" idx="12"/>
          </p:nvPr>
        </p:nvSpPr>
        <p:spPr/>
        <p:txBody>
          <a:bodyPr/>
          <a:lstStyle/>
          <a:p>
            <a:pPr>
              <a:defRPr/>
            </a:pPr>
            <a:fld id="{10A3E73D-5B2A-4D5D-950A-0A45CFBD791F}" type="slidenum">
              <a:rPr lang="hr-HR" smtClean="0"/>
              <a:pPr>
                <a:defRPr/>
              </a:pPr>
              <a:t>14</a:t>
            </a:fld>
            <a:endParaRPr lang="hr-HR"/>
          </a:p>
        </p:txBody>
      </p:sp>
      <p:sp>
        <p:nvSpPr>
          <p:cNvPr id="4" name="Date Placeholder 3"/>
          <p:cNvSpPr>
            <a:spLocks noGrp="1"/>
          </p:cNvSpPr>
          <p:nvPr>
            <p:ph type="dt" sz="half" idx="10"/>
          </p:nvPr>
        </p:nvSpPr>
        <p:spPr/>
        <p:txBody>
          <a:bodyPr/>
          <a:lstStyle/>
          <a:p>
            <a:pPr>
              <a:defRPr/>
            </a:pPr>
            <a:fld id="{41918E6B-98C4-4F5D-AFCC-2A6A0D5411E4}" type="datetime1">
              <a:rPr lang="en-US" smtClean="0"/>
              <a:t>11/20/2018</a:t>
            </a:fld>
            <a:endParaRPr lang="hr-HR"/>
          </a:p>
        </p:txBody>
      </p:sp>
    </p:spTree>
    <p:extLst>
      <p:ext uri="{BB962C8B-B14F-4D97-AF65-F5344CB8AC3E}">
        <p14:creationId xmlns:p14="http://schemas.microsoft.com/office/powerpoint/2010/main" val="2425376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p:cNvGraphicFramePr/>
          <p:nvPr>
            <p:extLst>
              <p:ext uri="{D42A27DB-BD31-4B8C-83A1-F6EECF244321}">
                <p14:modId xmlns:p14="http://schemas.microsoft.com/office/powerpoint/2010/main" val="1623566847"/>
              </p:ext>
            </p:extLst>
          </p:nvPr>
        </p:nvGraphicFramePr>
        <p:xfrm>
          <a:off x="1403648" y="1117825"/>
          <a:ext cx="590465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96BE481-1E10-40EC-A624-2333DCA5135A}" type="slidenum">
              <a:rPr kumimoji="0" lang="hr-HR" sz="14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hr-HR"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24"/>
          <p:cNvSpPr>
            <a:spLocks noChangeArrowheads="1"/>
          </p:cNvSpPr>
          <p:nvPr/>
        </p:nvSpPr>
        <p:spPr bwMode="auto">
          <a:xfrm>
            <a:off x="179512" y="656697"/>
            <a:ext cx="8856663" cy="442912"/>
          </a:xfrm>
          <a:prstGeom prst="rect">
            <a:avLst/>
          </a:prstGeom>
          <a:noFill/>
          <a:ln w="9525">
            <a:noFill/>
            <a:miter lim="800000"/>
            <a:headEnd/>
            <a:tailEnd/>
          </a:ln>
        </p:spPr>
        <p:txBody>
          <a:bodyPr anchor="ct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SGA ACTIVITIES</a:t>
            </a:r>
            <a:endParaRPr kumimoji="0" lang="hr-HR" sz="1600" b="0" i="0" u="none" strike="noStrike" kern="1200" cap="none" spc="0" normalizeH="0" baseline="0" noProof="0" dirty="0">
              <a:ln>
                <a:noFill/>
              </a:ln>
              <a:solidFill>
                <a:srgbClr val="C00000"/>
              </a:solidFill>
              <a:effectLst/>
              <a:uLnTx/>
              <a:uFillTx/>
              <a:latin typeface="Arial Rounded MT Bold" pitchFamily="34" charset="0"/>
              <a:ea typeface="+mn-ea"/>
              <a:cs typeface="Arial" charset="0"/>
            </a:endParaRPr>
          </a:p>
        </p:txBody>
      </p:sp>
      <p:sp>
        <p:nvSpPr>
          <p:cNvPr id="6" name="Date Placeholder 5"/>
          <p:cNvSpPr>
            <a:spLocks noGrp="1"/>
          </p:cNvSpPr>
          <p:nvPr>
            <p:ph type="dt" sz="half" idx="10"/>
          </p:nvPr>
        </p:nvSpPr>
        <p:spPr/>
        <p:txBody>
          <a:bodyPr/>
          <a:lstStyle/>
          <a:p>
            <a:pPr>
              <a:defRPr/>
            </a:pPr>
            <a:fld id="{D3CEA061-A98B-438F-833C-CF3D93DED82D}" type="datetime1">
              <a:rPr lang="en-US" smtClean="0"/>
              <a:t>11/20/2018</a:t>
            </a:fld>
            <a:endParaRPr lang="hr-HR"/>
          </a:p>
        </p:txBody>
      </p:sp>
    </p:spTree>
    <p:extLst>
      <p:ext uri="{BB962C8B-B14F-4D97-AF65-F5344CB8AC3E}">
        <p14:creationId xmlns:p14="http://schemas.microsoft.com/office/powerpoint/2010/main" val="1755113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4"/>
          <p:cNvSpPr>
            <a:spLocks noGrp="1"/>
          </p:cNvSpPr>
          <p:nvPr>
            <p:ph type="sldNum" sz="quarter" idx="12"/>
          </p:nvPr>
        </p:nvSpPr>
        <p:spPr>
          <a:xfrm>
            <a:off x="7259638" y="6200775"/>
            <a:ext cx="1493837"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FDA0DC9B-BF40-4DE6-8422-AEB3AD9B7D58}" type="slidenum">
              <a:rPr lang="hr-HR" altLang="en-US" sz="1400"/>
              <a:pPr/>
              <a:t>16</a:t>
            </a:fld>
            <a:endParaRPr lang="hr-HR" altLang="en-US" sz="1400"/>
          </a:p>
        </p:txBody>
      </p:sp>
      <p:pic>
        <p:nvPicPr>
          <p:cNvPr id="7" name="Picture 5" descr="Metoda_odrzavanja"/>
          <p:cNvPicPr>
            <a:picLocks noChangeAspect="1" noChangeArrowheads="1"/>
          </p:cNvPicPr>
          <p:nvPr/>
        </p:nvPicPr>
        <p:blipFill>
          <a:blip r:embed="rId2">
            <a:clrChange>
              <a:clrFrom>
                <a:srgbClr val="FEFFFF"/>
              </a:clrFrom>
              <a:clrTo>
                <a:srgbClr val="FEFFFF">
                  <a:alpha val="0"/>
                </a:srgbClr>
              </a:clrTo>
            </a:clrChange>
          </a:blip>
          <a:srcRect/>
          <a:stretch>
            <a:fillRect/>
          </a:stretch>
        </p:blipFill>
        <p:spPr bwMode="auto">
          <a:xfrm>
            <a:off x="468313" y="1651000"/>
            <a:ext cx="4525962" cy="4532313"/>
          </a:xfrm>
          <a:prstGeom prst="rect">
            <a:avLst/>
          </a:prstGeom>
          <a:noFill/>
          <a:ln w="9525">
            <a:noFill/>
            <a:miter lim="800000"/>
            <a:headEnd/>
            <a:tailEnd/>
          </a:ln>
          <a:effectLst>
            <a:outerShdw blurRad="50800" dist="38100" dir="5400000" sx="101000" sy="101000" algn="t" rotWithShape="0">
              <a:prstClr val="black">
                <a:alpha val="40000"/>
              </a:prstClr>
            </a:outerShdw>
          </a:effectLst>
        </p:spPr>
      </p:pic>
      <p:sp>
        <p:nvSpPr>
          <p:cNvPr id="8" name="Rectangle 17"/>
          <p:cNvSpPr>
            <a:spLocks noChangeArrowheads="1"/>
          </p:cNvSpPr>
          <p:nvPr/>
        </p:nvSpPr>
        <p:spPr bwMode="auto">
          <a:xfrm>
            <a:off x="5673725" y="1885950"/>
            <a:ext cx="331788" cy="119063"/>
          </a:xfrm>
          <a:prstGeom prst="rect">
            <a:avLst/>
          </a:prstGeom>
          <a:solidFill>
            <a:srgbClr val="E8BEFF"/>
          </a:solidFill>
          <a:ln w="9525">
            <a:noFill/>
            <a:miter lim="800000"/>
            <a:headEnd/>
            <a:tailEnd/>
          </a:ln>
        </p:spPr>
        <p:txBody>
          <a:bodyPr/>
          <a:lstStyle/>
          <a:p>
            <a:endParaRPr lang="sr-Latn-CS"/>
          </a:p>
        </p:txBody>
      </p:sp>
      <p:sp>
        <p:nvSpPr>
          <p:cNvPr id="9" name="Rectangle 18"/>
          <p:cNvSpPr>
            <a:spLocks noChangeArrowheads="1"/>
          </p:cNvSpPr>
          <p:nvPr/>
        </p:nvSpPr>
        <p:spPr bwMode="auto">
          <a:xfrm>
            <a:off x="5673725" y="1885950"/>
            <a:ext cx="331788" cy="119063"/>
          </a:xfrm>
          <a:prstGeom prst="rect">
            <a:avLst/>
          </a:prstGeom>
          <a:noFill/>
          <a:ln w="6350">
            <a:solidFill>
              <a:srgbClr val="686868"/>
            </a:solidFill>
            <a:miter lim="800000"/>
            <a:headEnd/>
            <a:tailEnd/>
          </a:ln>
        </p:spPr>
        <p:txBody>
          <a:bodyPr/>
          <a:lstStyle/>
          <a:p>
            <a:endParaRPr lang="sr-Latn-CS"/>
          </a:p>
        </p:txBody>
      </p:sp>
      <p:sp>
        <p:nvSpPr>
          <p:cNvPr id="10" name="Rectangle 19"/>
          <p:cNvSpPr>
            <a:spLocks noChangeArrowheads="1"/>
          </p:cNvSpPr>
          <p:nvPr/>
        </p:nvSpPr>
        <p:spPr bwMode="auto">
          <a:xfrm>
            <a:off x="6229350" y="1900238"/>
            <a:ext cx="125413" cy="106362"/>
          </a:xfrm>
          <a:prstGeom prst="rect">
            <a:avLst/>
          </a:prstGeom>
          <a:noFill/>
          <a:ln w="9525">
            <a:noFill/>
            <a:miter lim="800000"/>
            <a:headEnd/>
            <a:tailEnd/>
          </a:ln>
        </p:spPr>
        <p:txBody>
          <a:bodyPr wrap="none" lIns="0" tIns="0" rIns="0" bIns="0">
            <a:spAutoFit/>
          </a:bodyPr>
          <a:lstStyle/>
          <a:p>
            <a:r>
              <a:rPr lang="hr-HR" sz="1000">
                <a:solidFill>
                  <a:srgbClr val="000000"/>
                </a:solidFill>
              </a:rPr>
              <a:t>FO</a:t>
            </a:r>
            <a:endParaRPr lang="hr-HR"/>
          </a:p>
        </p:txBody>
      </p:sp>
      <p:sp>
        <p:nvSpPr>
          <p:cNvPr id="11" name="Rectangle 20"/>
          <p:cNvSpPr>
            <a:spLocks noChangeArrowheads="1"/>
          </p:cNvSpPr>
          <p:nvPr/>
        </p:nvSpPr>
        <p:spPr bwMode="auto">
          <a:xfrm>
            <a:off x="5673725" y="2125663"/>
            <a:ext cx="331788" cy="123825"/>
          </a:xfrm>
          <a:prstGeom prst="rect">
            <a:avLst/>
          </a:prstGeom>
          <a:solidFill>
            <a:srgbClr val="FF0000"/>
          </a:solidFill>
          <a:ln w="6350">
            <a:solidFill>
              <a:srgbClr val="828282"/>
            </a:solidFill>
            <a:miter lim="800000"/>
            <a:headEnd/>
            <a:tailEnd/>
          </a:ln>
        </p:spPr>
        <p:txBody>
          <a:bodyPr/>
          <a:lstStyle/>
          <a:p>
            <a:endParaRPr lang="sr-Latn-CS"/>
          </a:p>
        </p:txBody>
      </p:sp>
      <p:sp>
        <p:nvSpPr>
          <p:cNvPr id="12" name="Rectangle 21"/>
          <p:cNvSpPr>
            <a:spLocks noChangeArrowheads="1"/>
          </p:cNvSpPr>
          <p:nvPr/>
        </p:nvSpPr>
        <p:spPr bwMode="auto">
          <a:xfrm>
            <a:off x="6229350" y="2146300"/>
            <a:ext cx="134938" cy="106363"/>
          </a:xfrm>
          <a:prstGeom prst="rect">
            <a:avLst/>
          </a:prstGeom>
          <a:noFill/>
          <a:ln w="9525">
            <a:noFill/>
            <a:miter lim="800000"/>
            <a:headEnd/>
            <a:tailEnd/>
          </a:ln>
        </p:spPr>
        <p:txBody>
          <a:bodyPr wrap="none" lIns="0" tIns="0" rIns="0" bIns="0">
            <a:spAutoFit/>
          </a:bodyPr>
          <a:lstStyle/>
          <a:p>
            <a:r>
              <a:rPr lang="hr-HR" sz="1000">
                <a:solidFill>
                  <a:srgbClr val="000000"/>
                </a:solidFill>
              </a:rPr>
              <a:t>GR</a:t>
            </a:r>
            <a:endParaRPr lang="hr-HR"/>
          </a:p>
        </p:txBody>
      </p:sp>
      <p:sp>
        <p:nvSpPr>
          <p:cNvPr id="13" name="Rectangle 22"/>
          <p:cNvSpPr>
            <a:spLocks noChangeArrowheads="1"/>
          </p:cNvSpPr>
          <p:nvPr/>
        </p:nvSpPr>
        <p:spPr bwMode="auto">
          <a:xfrm>
            <a:off x="5673725" y="2365375"/>
            <a:ext cx="331788" cy="123825"/>
          </a:xfrm>
          <a:prstGeom prst="rect">
            <a:avLst/>
          </a:prstGeom>
          <a:solidFill>
            <a:srgbClr val="A80000"/>
          </a:solidFill>
          <a:ln w="6350">
            <a:solidFill>
              <a:srgbClr val="6E6E6E"/>
            </a:solidFill>
            <a:miter lim="800000"/>
            <a:headEnd/>
            <a:tailEnd/>
          </a:ln>
        </p:spPr>
        <p:txBody>
          <a:bodyPr/>
          <a:lstStyle/>
          <a:p>
            <a:endParaRPr lang="sr-Latn-CS"/>
          </a:p>
        </p:txBody>
      </p:sp>
      <p:sp>
        <p:nvSpPr>
          <p:cNvPr id="14" name="Rectangle 23"/>
          <p:cNvSpPr>
            <a:spLocks noChangeArrowheads="1"/>
          </p:cNvSpPr>
          <p:nvPr/>
        </p:nvSpPr>
        <p:spPr bwMode="auto">
          <a:xfrm>
            <a:off x="6229350" y="2386013"/>
            <a:ext cx="284163" cy="106362"/>
          </a:xfrm>
          <a:prstGeom prst="rect">
            <a:avLst/>
          </a:prstGeom>
          <a:noFill/>
          <a:ln w="9525">
            <a:noFill/>
            <a:miter lim="800000"/>
            <a:headEnd/>
            <a:tailEnd/>
          </a:ln>
        </p:spPr>
        <p:txBody>
          <a:bodyPr wrap="none" lIns="0" tIns="0" rIns="0" bIns="0">
            <a:spAutoFit/>
          </a:bodyPr>
          <a:lstStyle/>
          <a:p>
            <a:r>
              <a:rPr lang="hr-HR" sz="1000">
                <a:solidFill>
                  <a:srgbClr val="000000"/>
                </a:solidFill>
              </a:rPr>
              <a:t>GR/FO</a:t>
            </a:r>
            <a:endParaRPr lang="hr-HR"/>
          </a:p>
        </p:txBody>
      </p:sp>
      <p:sp>
        <p:nvSpPr>
          <p:cNvPr id="15" name="Rectangle 24"/>
          <p:cNvSpPr>
            <a:spLocks noChangeArrowheads="1"/>
          </p:cNvSpPr>
          <p:nvPr/>
        </p:nvSpPr>
        <p:spPr bwMode="auto">
          <a:xfrm>
            <a:off x="5673725" y="2605088"/>
            <a:ext cx="331788" cy="123825"/>
          </a:xfrm>
          <a:prstGeom prst="rect">
            <a:avLst/>
          </a:prstGeom>
          <a:solidFill>
            <a:srgbClr val="A80000"/>
          </a:solidFill>
          <a:ln w="6350">
            <a:solidFill>
              <a:srgbClr val="6E6E6E"/>
            </a:solidFill>
            <a:miter lim="800000"/>
            <a:headEnd/>
            <a:tailEnd/>
          </a:ln>
        </p:spPr>
        <p:txBody>
          <a:bodyPr/>
          <a:lstStyle/>
          <a:p>
            <a:endParaRPr lang="sr-Latn-CS"/>
          </a:p>
        </p:txBody>
      </p:sp>
      <p:sp>
        <p:nvSpPr>
          <p:cNvPr id="16" name="Rectangle 25"/>
          <p:cNvSpPr>
            <a:spLocks noChangeArrowheads="1"/>
          </p:cNvSpPr>
          <p:nvPr/>
        </p:nvSpPr>
        <p:spPr bwMode="auto">
          <a:xfrm>
            <a:off x="6229350" y="2627313"/>
            <a:ext cx="293688" cy="106362"/>
          </a:xfrm>
          <a:prstGeom prst="rect">
            <a:avLst/>
          </a:prstGeom>
          <a:noFill/>
          <a:ln w="9525">
            <a:noFill/>
            <a:miter lim="800000"/>
            <a:headEnd/>
            <a:tailEnd/>
          </a:ln>
        </p:spPr>
        <p:txBody>
          <a:bodyPr wrap="none" lIns="0" tIns="0" rIns="0" bIns="0">
            <a:spAutoFit/>
          </a:bodyPr>
          <a:lstStyle/>
          <a:p>
            <a:r>
              <a:rPr lang="hr-HR" sz="1000">
                <a:solidFill>
                  <a:srgbClr val="000000"/>
                </a:solidFill>
              </a:rPr>
              <a:t>GR/KO</a:t>
            </a:r>
            <a:endParaRPr lang="hr-HR"/>
          </a:p>
        </p:txBody>
      </p:sp>
      <p:sp>
        <p:nvSpPr>
          <p:cNvPr id="17" name="Rectangle 26"/>
          <p:cNvSpPr>
            <a:spLocks noChangeArrowheads="1"/>
          </p:cNvSpPr>
          <p:nvPr/>
        </p:nvSpPr>
        <p:spPr bwMode="auto">
          <a:xfrm>
            <a:off x="5673725" y="2844800"/>
            <a:ext cx="331788" cy="125413"/>
          </a:xfrm>
          <a:prstGeom prst="rect">
            <a:avLst/>
          </a:prstGeom>
          <a:solidFill>
            <a:srgbClr val="A80000"/>
          </a:solidFill>
          <a:ln w="6350">
            <a:solidFill>
              <a:srgbClr val="6E6E6E"/>
            </a:solidFill>
            <a:miter lim="800000"/>
            <a:headEnd/>
            <a:tailEnd/>
          </a:ln>
        </p:spPr>
        <p:txBody>
          <a:bodyPr/>
          <a:lstStyle/>
          <a:p>
            <a:endParaRPr lang="sr-Latn-CS"/>
          </a:p>
        </p:txBody>
      </p:sp>
      <p:sp>
        <p:nvSpPr>
          <p:cNvPr id="18" name="Rectangle 27"/>
          <p:cNvSpPr>
            <a:spLocks noChangeArrowheads="1"/>
          </p:cNvSpPr>
          <p:nvPr/>
        </p:nvSpPr>
        <p:spPr bwMode="auto">
          <a:xfrm>
            <a:off x="6229350" y="2867025"/>
            <a:ext cx="442913" cy="106363"/>
          </a:xfrm>
          <a:prstGeom prst="rect">
            <a:avLst/>
          </a:prstGeom>
          <a:noFill/>
          <a:ln w="9525">
            <a:noFill/>
            <a:miter lim="800000"/>
            <a:headEnd/>
            <a:tailEnd/>
          </a:ln>
        </p:spPr>
        <p:txBody>
          <a:bodyPr wrap="none" lIns="0" tIns="0" rIns="0" bIns="0">
            <a:spAutoFit/>
          </a:bodyPr>
          <a:lstStyle/>
          <a:p>
            <a:r>
              <a:rPr lang="hr-HR" sz="1000">
                <a:solidFill>
                  <a:srgbClr val="000000"/>
                </a:solidFill>
              </a:rPr>
              <a:t>GR/KO/FO</a:t>
            </a:r>
            <a:endParaRPr lang="hr-HR"/>
          </a:p>
        </p:txBody>
      </p:sp>
      <p:sp>
        <p:nvSpPr>
          <p:cNvPr id="19" name="Rectangle 28"/>
          <p:cNvSpPr>
            <a:spLocks noChangeArrowheads="1"/>
          </p:cNvSpPr>
          <p:nvPr/>
        </p:nvSpPr>
        <p:spPr bwMode="auto">
          <a:xfrm>
            <a:off x="5673725" y="3084513"/>
            <a:ext cx="331788" cy="128587"/>
          </a:xfrm>
          <a:prstGeom prst="rect">
            <a:avLst/>
          </a:prstGeom>
          <a:solidFill>
            <a:srgbClr val="38A800"/>
          </a:solidFill>
          <a:ln w="6350">
            <a:solidFill>
              <a:srgbClr val="6E6E6E"/>
            </a:solidFill>
            <a:miter lim="800000"/>
            <a:headEnd/>
            <a:tailEnd/>
          </a:ln>
        </p:spPr>
        <p:txBody>
          <a:bodyPr/>
          <a:lstStyle/>
          <a:p>
            <a:endParaRPr lang="sr-Latn-CS"/>
          </a:p>
        </p:txBody>
      </p:sp>
      <p:sp>
        <p:nvSpPr>
          <p:cNvPr id="20" name="Rectangle 29"/>
          <p:cNvSpPr>
            <a:spLocks noChangeArrowheads="1"/>
          </p:cNvSpPr>
          <p:nvPr/>
        </p:nvSpPr>
        <p:spPr bwMode="auto">
          <a:xfrm>
            <a:off x="6229350" y="3106738"/>
            <a:ext cx="290513" cy="106362"/>
          </a:xfrm>
          <a:prstGeom prst="rect">
            <a:avLst/>
          </a:prstGeom>
          <a:noFill/>
          <a:ln w="9525">
            <a:noFill/>
            <a:miter lim="800000"/>
            <a:headEnd/>
            <a:tailEnd/>
          </a:ln>
        </p:spPr>
        <p:txBody>
          <a:bodyPr wrap="none" lIns="0" tIns="0" rIns="0" bIns="0">
            <a:spAutoFit/>
          </a:bodyPr>
          <a:lstStyle/>
          <a:p>
            <a:r>
              <a:rPr lang="hr-HR" sz="1000">
                <a:solidFill>
                  <a:srgbClr val="000000"/>
                </a:solidFill>
              </a:rPr>
              <a:t>GR/NU</a:t>
            </a:r>
            <a:endParaRPr lang="hr-HR"/>
          </a:p>
        </p:txBody>
      </p:sp>
      <p:sp>
        <p:nvSpPr>
          <p:cNvPr id="21" name="Rectangle 30"/>
          <p:cNvSpPr>
            <a:spLocks noChangeArrowheads="1"/>
          </p:cNvSpPr>
          <p:nvPr/>
        </p:nvSpPr>
        <p:spPr bwMode="auto">
          <a:xfrm>
            <a:off x="5673725" y="3332163"/>
            <a:ext cx="331788" cy="123825"/>
          </a:xfrm>
          <a:prstGeom prst="rect">
            <a:avLst/>
          </a:prstGeom>
          <a:solidFill>
            <a:srgbClr val="38A800"/>
          </a:solidFill>
          <a:ln w="6350">
            <a:solidFill>
              <a:srgbClr val="6E6E6E"/>
            </a:solidFill>
            <a:miter lim="800000"/>
            <a:headEnd/>
            <a:tailEnd/>
          </a:ln>
        </p:spPr>
        <p:txBody>
          <a:bodyPr/>
          <a:lstStyle/>
          <a:p>
            <a:endParaRPr lang="sr-Latn-CS"/>
          </a:p>
        </p:txBody>
      </p:sp>
      <p:sp>
        <p:nvSpPr>
          <p:cNvPr id="22" name="Rectangle 31"/>
          <p:cNvSpPr>
            <a:spLocks noChangeArrowheads="1"/>
          </p:cNvSpPr>
          <p:nvPr/>
        </p:nvSpPr>
        <p:spPr bwMode="auto">
          <a:xfrm>
            <a:off x="6229350" y="3352800"/>
            <a:ext cx="290513" cy="106363"/>
          </a:xfrm>
          <a:prstGeom prst="rect">
            <a:avLst/>
          </a:prstGeom>
          <a:noFill/>
          <a:ln w="9525">
            <a:noFill/>
            <a:miter lim="800000"/>
            <a:headEnd/>
            <a:tailEnd/>
          </a:ln>
        </p:spPr>
        <p:txBody>
          <a:bodyPr wrap="none" lIns="0" tIns="0" rIns="0" bIns="0">
            <a:spAutoFit/>
          </a:bodyPr>
          <a:lstStyle/>
          <a:p>
            <a:r>
              <a:rPr lang="hr-HR" sz="1000">
                <a:solidFill>
                  <a:srgbClr val="000000"/>
                </a:solidFill>
              </a:rPr>
              <a:t>GR/NU</a:t>
            </a:r>
            <a:endParaRPr lang="hr-HR"/>
          </a:p>
        </p:txBody>
      </p:sp>
      <p:sp>
        <p:nvSpPr>
          <p:cNvPr id="23" name="Rectangle 32"/>
          <p:cNvSpPr>
            <a:spLocks noChangeArrowheads="1"/>
          </p:cNvSpPr>
          <p:nvPr/>
        </p:nvSpPr>
        <p:spPr bwMode="auto">
          <a:xfrm>
            <a:off x="5673725" y="3571875"/>
            <a:ext cx="331788" cy="123825"/>
          </a:xfrm>
          <a:prstGeom prst="rect">
            <a:avLst/>
          </a:prstGeom>
          <a:solidFill>
            <a:srgbClr val="70A800"/>
          </a:solidFill>
          <a:ln w="6350">
            <a:solidFill>
              <a:srgbClr val="686868"/>
            </a:solidFill>
            <a:miter lim="800000"/>
            <a:headEnd/>
            <a:tailEnd/>
          </a:ln>
        </p:spPr>
        <p:txBody>
          <a:bodyPr/>
          <a:lstStyle/>
          <a:p>
            <a:endParaRPr lang="sr-Latn-CS"/>
          </a:p>
        </p:txBody>
      </p:sp>
      <p:sp>
        <p:nvSpPr>
          <p:cNvPr id="24" name="Rectangle 33"/>
          <p:cNvSpPr>
            <a:spLocks noChangeArrowheads="1"/>
          </p:cNvSpPr>
          <p:nvPr/>
        </p:nvSpPr>
        <p:spPr bwMode="auto">
          <a:xfrm>
            <a:off x="6229350" y="3592513"/>
            <a:ext cx="134938" cy="106362"/>
          </a:xfrm>
          <a:prstGeom prst="rect">
            <a:avLst/>
          </a:prstGeom>
          <a:noFill/>
          <a:ln w="9525">
            <a:noFill/>
            <a:miter lim="800000"/>
            <a:headEnd/>
            <a:tailEnd/>
          </a:ln>
        </p:spPr>
        <p:txBody>
          <a:bodyPr wrap="none" lIns="0" tIns="0" rIns="0" bIns="0">
            <a:spAutoFit/>
          </a:bodyPr>
          <a:lstStyle/>
          <a:p>
            <a:r>
              <a:rPr lang="hr-HR" sz="1000">
                <a:solidFill>
                  <a:srgbClr val="000000"/>
                </a:solidFill>
              </a:rPr>
              <a:t>KO</a:t>
            </a:r>
            <a:endParaRPr lang="hr-HR"/>
          </a:p>
        </p:txBody>
      </p:sp>
      <p:sp>
        <p:nvSpPr>
          <p:cNvPr id="25" name="Rectangle 34"/>
          <p:cNvSpPr>
            <a:spLocks noChangeArrowheads="1"/>
          </p:cNvSpPr>
          <p:nvPr/>
        </p:nvSpPr>
        <p:spPr bwMode="auto">
          <a:xfrm>
            <a:off x="5673725" y="3811588"/>
            <a:ext cx="331788" cy="123825"/>
          </a:xfrm>
          <a:prstGeom prst="rect">
            <a:avLst/>
          </a:prstGeom>
          <a:solidFill>
            <a:srgbClr val="70A800"/>
          </a:solidFill>
          <a:ln w="6350">
            <a:solidFill>
              <a:srgbClr val="6E6E6E"/>
            </a:solidFill>
            <a:miter lim="800000"/>
            <a:headEnd/>
            <a:tailEnd/>
          </a:ln>
        </p:spPr>
        <p:txBody>
          <a:bodyPr/>
          <a:lstStyle/>
          <a:p>
            <a:endParaRPr lang="sr-Latn-CS"/>
          </a:p>
        </p:txBody>
      </p:sp>
      <p:sp>
        <p:nvSpPr>
          <p:cNvPr id="26" name="Rectangle 35"/>
          <p:cNvSpPr>
            <a:spLocks noChangeArrowheads="1"/>
          </p:cNvSpPr>
          <p:nvPr/>
        </p:nvSpPr>
        <p:spPr bwMode="auto">
          <a:xfrm>
            <a:off x="6229350" y="3832225"/>
            <a:ext cx="284163" cy="106363"/>
          </a:xfrm>
          <a:prstGeom prst="rect">
            <a:avLst/>
          </a:prstGeom>
          <a:noFill/>
          <a:ln w="9525">
            <a:noFill/>
            <a:miter lim="800000"/>
            <a:headEnd/>
            <a:tailEnd/>
          </a:ln>
        </p:spPr>
        <p:txBody>
          <a:bodyPr wrap="none" lIns="0" tIns="0" rIns="0" bIns="0">
            <a:spAutoFit/>
          </a:bodyPr>
          <a:lstStyle/>
          <a:p>
            <a:r>
              <a:rPr lang="hr-HR" sz="1000">
                <a:solidFill>
                  <a:srgbClr val="000000"/>
                </a:solidFill>
              </a:rPr>
              <a:t>KO/FO</a:t>
            </a:r>
            <a:endParaRPr lang="hr-HR"/>
          </a:p>
        </p:txBody>
      </p:sp>
      <p:sp>
        <p:nvSpPr>
          <p:cNvPr id="27" name="Rectangle 36"/>
          <p:cNvSpPr>
            <a:spLocks noChangeArrowheads="1"/>
          </p:cNvSpPr>
          <p:nvPr/>
        </p:nvSpPr>
        <p:spPr bwMode="auto">
          <a:xfrm>
            <a:off x="5673725" y="4051300"/>
            <a:ext cx="331788" cy="125413"/>
          </a:xfrm>
          <a:prstGeom prst="rect">
            <a:avLst/>
          </a:prstGeom>
          <a:solidFill>
            <a:srgbClr val="38A800"/>
          </a:solidFill>
          <a:ln w="6350">
            <a:solidFill>
              <a:srgbClr val="6E6E6E"/>
            </a:solidFill>
            <a:miter lim="800000"/>
            <a:headEnd/>
            <a:tailEnd/>
          </a:ln>
        </p:spPr>
        <p:txBody>
          <a:bodyPr/>
          <a:lstStyle/>
          <a:p>
            <a:endParaRPr lang="sr-Latn-CS"/>
          </a:p>
        </p:txBody>
      </p:sp>
      <p:sp>
        <p:nvSpPr>
          <p:cNvPr id="28" name="Rectangle 37"/>
          <p:cNvSpPr>
            <a:spLocks noChangeArrowheads="1"/>
          </p:cNvSpPr>
          <p:nvPr/>
        </p:nvSpPr>
        <p:spPr bwMode="auto">
          <a:xfrm>
            <a:off x="6229350" y="4073525"/>
            <a:ext cx="290513" cy="106363"/>
          </a:xfrm>
          <a:prstGeom prst="rect">
            <a:avLst/>
          </a:prstGeom>
          <a:noFill/>
          <a:ln w="9525">
            <a:noFill/>
            <a:miter lim="800000"/>
            <a:headEnd/>
            <a:tailEnd/>
          </a:ln>
        </p:spPr>
        <p:txBody>
          <a:bodyPr wrap="none" lIns="0" tIns="0" rIns="0" bIns="0">
            <a:spAutoFit/>
          </a:bodyPr>
          <a:lstStyle/>
          <a:p>
            <a:r>
              <a:rPr lang="hr-HR" sz="1000">
                <a:solidFill>
                  <a:srgbClr val="000000"/>
                </a:solidFill>
              </a:rPr>
              <a:t>KO/NU</a:t>
            </a:r>
            <a:endParaRPr lang="hr-HR"/>
          </a:p>
        </p:txBody>
      </p:sp>
      <p:sp>
        <p:nvSpPr>
          <p:cNvPr id="29" name="Rectangle 38"/>
          <p:cNvSpPr>
            <a:spLocks noChangeArrowheads="1"/>
          </p:cNvSpPr>
          <p:nvPr/>
        </p:nvSpPr>
        <p:spPr bwMode="auto">
          <a:xfrm>
            <a:off x="7453313" y="1631950"/>
            <a:ext cx="330200" cy="125413"/>
          </a:xfrm>
          <a:prstGeom prst="rect">
            <a:avLst/>
          </a:prstGeom>
          <a:solidFill>
            <a:srgbClr val="FFFF00"/>
          </a:solidFill>
          <a:ln w="6350">
            <a:solidFill>
              <a:srgbClr val="6E6E6E"/>
            </a:solidFill>
            <a:miter lim="800000"/>
            <a:headEnd/>
            <a:tailEnd/>
          </a:ln>
        </p:spPr>
        <p:txBody>
          <a:bodyPr/>
          <a:lstStyle/>
          <a:p>
            <a:endParaRPr lang="sr-Latn-CS"/>
          </a:p>
        </p:txBody>
      </p:sp>
      <p:sp>
        <p:nvSpPr>
          <p:cNvPr id="30" name="Rectangle 39"/>
          <p:cNvSpPr>
            <a:spLocks noChangeArrowheads="1"/>
          </p:cNvSpPr>
          <p:nvPr/>
        </p:nvSpPr>
        <p:spPr bwMode="auto">
          <a:xfrm>
            <a:off x="8008938" y="1660525"/>
            <a:ext cx="88900" cy="106363"/>
          </a:xfrm>
          <a:prstGeom prst="rect">
            <a:avLst/>
          </a:prstGeom>
          <a:noFill/>
          <a:ln w="9525">
            <a:noFill/>
            <a:miter lim="800000"/>
            <a:headEnd/>
            <a:tailEnd/>
          </a:ln>
        </p:spPr>
        <p:txBody>
          <a:bodyPr wrap="none" lIns="0" tIns="0" rIns="0" bIns="0">
            <a:spAutoFit/>
          </a:bodyPr>
          <a:lstStyle/>
          <a:p>
            <a:r>
              <a:rPr lang="hr-HR" sz="1000">
                <a:solidFill>
                  <a:srgbClr val="000000"/>
                </a:solidFill>
              </a:rPr>
              <a:t>NI</a:t>
            </a:r>
            <a:endParaRPr lang="hr-HR"/>
          </a:p>
        </p:txBody>
      </p:sp>
      <p:sp>
        <p:nvSpPr>
          <p:cNvPr id="31" name="Rectangle 40"/>
          <p:cNvSpPr>
            <a:spLocks noChangeArrowheads="1"/>
          </p:cNvSpPr>
          <p:nvPr/>
        </p:nvSpPr>
        <p:spPr bwMode="auto">
          <a:xfrm>
            <a:off x="7453313" y="1879600"/>
            <a:ext cx="330200" cy="123825"/>
          </a:xfrm>
          <a:prstGeom prst="rect">
            <a:avLst/>
          </a:prstGeom>
          <a:solidFill>
            <a:srgbClr val="FFFF00"/>
          </a:solidFill>
          <a:ln w="6350">
            <a:solidFill>
              <a:srgbClr val="6E6E6E"/>
            </a:solidFill>
            <a:miter lim="800000"/>
            <a:headEnd/>
            <a:tailEnd/>
          </a:ln>
        </p:spPr>
        <p:txBody>
          <a:bodyPr/>
          <a:lstStyle/>
          <a:p>
            <a:endParaRPr lang="sr-Latn-CS"/>
          </a:p>
        </p:txBody>
      </p:sp>
      <p:sp>
        <p:nvSpPr>
          <p:cNvPr id="32" name="Rectangle 41"/>
          <p:cNvSpPr>
            <a:spLocks noChangeArrowheads="1"/>
          </p:cNvSpPr>
          <p:nvPr/>
        </p:nvSpPr>
        <p:spPr bwMode="auto">
          <a:xfrm>
            <a:off x="8008938" y="1900238"/>
            <a:ext cx="238125" cy="106362"/>
          </a:xfrm>
          <a:prstGeom prst="rect">
            <a:avLst/>
          </a:prstGeom>
          <a:noFill/>
          <a:ln w="9525">
            <a:noFill/>
            <a:miter lim="800000"/>
            <a:headEnd/>
            <a:tailEnd/>
          </a:ln>
        </p:spPr>
        <p:txBody>
          <a:bodyPr wrap="none" lIns="0" tIns="0" rIns="0" bIns="0">
            <a:spAutoFit/>
          </a:bodyPr>
          <a:lstStyle/>
          <a:p>
            <a:r>
              <a:rPr lang="hr-HR" sz="1000">
                <a:solidFill>
                  <a:srgbClr val="000000"/>
                </a:solidFill>
              </a:rPr>
              <a:t>NI/FO</a:t>
            </a:r>
            <a:endParaRPr lang="hr-HR"/>
          </a:p>
        </p:txBody>
      </p:sp>
      <p:sp>
        <p:nvSpPr>
          <p:cNvPr id="33" name="Rectangle 42"/>
          <p:cNvSpPr>
            <a:spLocks noChangeArrowheads="1"/>
          </p:cNvSpPr>
          <p:nvPr/>
        </p:nvSpPr>
        <p:spPr bwMode="auto">
          <a:xfrm>
            <a:off x="7453313" y="2119313"/>
            <a:ext cx="330200" cy="123825"/>
          </a:xfrm>
          <a:prstGeom prst="rect">
            <a:avLst/>
          </a:prstGeom>
          <a:solidFill>
            <a:srgbClr val="FFFF00"/>
          </a:solidFill>
          <a:ln w="6350">
            <a:solidFill>
              <a:srgbClr val="6E6E6E"/>
            </a:solidFill>
            <a:miter lim="800000"/>
            <a:headEnd/>
            <a:tailEnd/>
          </a:ln>
        </p:spPr>
        <p:txBody>
          <a:bodyPr/>
          <a:lstStyle/>
          <a:p>
            <a:endParaRPr lang="sr-Latn-CS"/>
          </a:p>
        </p:txBody>
      </p:sp>
      <p:sp>
        <p:nvSpPr>
          <p:cNvPr id="34" name="Rectangle 43"/>
          <p:cNvSpPr>
            <a:spLocks noChangeArrowheads="1"/>
          </p:cNvSpPr>
          <p:nvPr/>
        </p:nvSpPr>
        <p:spPr bwMode="auto">
          <a:xfrm>
            <a:off x="8008938" y="2139950"/>
            <a:ext cx="398462" cy="106363"/>
          </a:xfrm>
          <a:prstGeom prst="rect">
            <a:avLst/>
          </a:prstGeom>
          <a:noFill/>
          <a:ln w="9525">
            <a:noFill/>
            <a:miter lim="800000"/>
            <a:headEnd/>
            <a:tailEnd/>
          </a:ln>
        </p:spPr>
        <p:txBody>
          <a:bodyPr wrap="none" lIns="0" tIns="0" rIns="0" bIns="0">
            <a:spAutoFit/>
          </a:bodyPr>
          <a:lstStyle/>
          <a:p>
            <a:r>
              <a:rPr lang="hr-HR" sz="1000">
                <a:solidFill>
                  <a:srgbClr val="000000"/>
                </a:solidFill>
              </a:rPr>
              <a:t>NI/FO/GR</a:t>
            </a:r>
            <a:endParaRPr lang="hr-HR"/>
          </a:p>
        </p:txBody>
      </p:sp>
      <p:sp>
        <p:nvSpPr>
          <p:cNvPr id="35" name="Rectangle 44"/>
          <p:cNvSpPr>
            <a:spLocks noChangeArrowheads="1"/>
          </p:cNvSpPr>
          <p:nvPr/>
        </p:nvSpPr>
        <p:spPr bwMode="auto">
          <a:xfrm>
            <a:off x="7453313" y="2359025"/>
            <a:ext cx="330200" cy="123825"/>
          </a:xfrm>
          <a:prstGeom prst="rect">
            <a:avLst/>
          </a:prstGeom>
          <a:solidFill>
            <a:srgbClr val="FFFF00"/>
          </a:solidFill>
          <a:ln w="6350">
            <a:solidFill>
              <a:srgbClr val="6E6E6E"/>
            </a:solidFill>
            <a:miter lim="800000"/>
            <a:headEnd/>
            <a:tailEnd/>
          </a:ln>
        </p:spPr>
        <p:txBody>
          <a:bodyPr/>
          <a:lstStyle/>
          <a:p>
            <a:endParaRPr lang="sr-Latn-CS"/>
          </a:p>
        </p:txBody>
      </p:sp>
      <p:sp>
        <p:nvSpPr>
          <p:cNvPr id="36" name="Rectangle 45"/>
          <p:cNvSpPr>
            <a:spLocks noChangeArrowheads="1"/>
          </p:cNvSpPr>
          <p:nvPr/>
        </p:nvSpPr>
        <p:spPr bwMode="auto">
          <a:xfrm>
            <a:off x="8008938" y="2379663"/>
            <a:ext cx="398462" cy="106362"/>
          </a:xfrm>
          <a:prstGeom prst="rect">
            <a:avLst/>
          </a:prstGeom>
          <a:noFill/>
          <a:ln w="9525">
            <a:noFill/>
            <a:miter lim="800000"/>
            <a:headEnd/>
            <a:tailEnd/>
          </a:ln>
        </p:spPr>
        <p:txBody>
          <a:bodyPr wrap="none" lIns="0" tIns="0" rIns="0" bIns="0">
            <a:spAutoFit/>
          </a:bodyPr>
          <a:lstStyle/>
          <a:p>
            <a:r>
              <a:rPr lang="hr-HR" sz="1000">
                <a:solidFill>
                  <a:srgbClr val="000000"/>
                </a:solidFill>
              </a:rPr>
              <a:t>NI/FO/KO</a:t>
            </a:r>
            <a:endParaRPr lang="hr-HR"/>
          </a:p>
        </p:txBody>
      </p:sp>
      <p:sp>
        <p:nvSpPr>
          <p:cNvPr id="37" name="Rectangle 46"/>
          <p:cNvSpPr>
            <a:spLocks noChangeArrowheads="1"/>
          </p:cNvSpPr>
          <p:nvPr/>
        </p:nvSpPr>
        <p:spPr bwMode="auto">
          <a:xfrm>
            <a:off x="7453313" y="2598738"/>
            <a:ext cx="330200" cy="123825"/>
          </a:xfrm>
          <a:prstGeom prst="rect">
            <a:avLst/>
          </a:prstGeom>
          <a:solidFill>
            <a:srgbClr val="FFFF00"/>
          </a:solidFill>
          <a:ln w="6350">
            <a:solidFill>
              <a:srgbClr val="6E6E6E"/>
            </a:solidFill>
            <a:miter lim="800000"/>
            <a:headEnd/>
            <a:tailEnd/>
          </a:ln>
        </p:spPr>
        <p:txBody>
          <a:bodyPr/>
          <a:lstStyle/>
          <a:p>
            <a:endParaRPr lang="sr-Latn-CS"/>
          </a:p>
        </p:txBody>
      </p:sp>
      <p:sp>
        <p:nvSpPr>
          <p:cNvPr id="38" name="Rectangle 47"/>
          <p:cNvSpPr>
            <a:spLocks noChangeArrowheads="1"/>
          </p:cNvSpPr>
          <p:nvPr/>
        </p:nvSpPr>
        <p:spPr bwMode="auto">
          <a:xfrm>
            <a:off x="8008938" y="2620963"/>
            <a:ext cx="249237" cy="106362"/>
          </a:xfrm>
          <a:prstGeom prst="rect">
            <a:avLst/>
          </a:prstGeom>
          <a:noFill/>
          <a:ln w="9525">
            <a:noFill/>
            <a:miter lim="800000"/>
            <a:headEnd/>
            <a:tailEnd/>
          </a:ln>
        </p:spPr>
        <p:txBody>
          <a:bodyPr wrap="none" lIns="0" tIns="0" rIns="0" bIns="0">
            <a:spAutoFit/>
          </a:bodyPr>
          <a:lstStyle/>
          <a:p>
            <a:r>
              <a:rPr lang="hr-HR" sz="1000">
                <a:solidFill>
                  <a:srgbClr val="000000"/>
                </a:solidFill>
              </a:rPr>
              <a:t>NI/GR</a:t>
            </a:r>
            <a:endParaRPr lang="hr-HR"/>
          </a:p>
        </p:txBody>
      </p:sp>
      <p:sp>
        <p:nvSpPr>
          <p:cNvPr id="39" name="Rectangle 48"/>
          <p:cNvSpPr>
            <a:spLocks noChangeArrowheads="1"/>
          </p:cNvSpPr>
          <p:nvPr/>
        </p:nvSpPr>
        <p:spPr bwMode="auto">
          <a:xfrm>
            <a:off x="7453313" y="2846388"/>
            <a:ext cx="330200" cy="119062"/>
          </a:xfrm>
          <a:prstGeom prst="rect">
            <a:avLst/>
          </a:prstGeom>
          <a:solidFill>
            <a:srgbClr val="FFFF00"/>
          </a:solidFill>
          <a:ln w="6350">
            <a:solidFill>
              <a:srgbClr val="6E6E6E"/>
            </a:solidFill>
            <a:miter lim="800000"/>
            <a:headEnd/>
            <a:tailEnd/>
          </a:ln>
        </p:spPr>
        <p:txBody>
          <a:bodyPr/>
          <a:lstStyle/>
          <a:p>
            <a:endParaRPr lang="sr-Latn-CS"/>
          </a:p>
        </p:txBody>
      </p:sp>
      <p:sp>
        <p:nvSpPr>
          <p:cNvPr id="40" name="Rectangle 49"/>
          <p:cNvSpPr>
            <a:spLocks noChangeArrowheads="1"/>
          </p:cNvSpPr>
          <p:nvPr/>
        </p:nvSpPr>
        <p:spPr bwMode="auto">
          <a:xfrm>
            <a:off x="8008938" y="2867025"/>
            <a:ext cx="249237" cy="106363"/>
          </a:xfrm>
          <a:prstGeom prst="rect">
            <a:avLst/>
          </a:prstGeom>
          <a:noFill/>
          <a:ln w="9525">
            <a:noFill/>
            <a:miter lim="800000"/>
            <a:headEnd/>
            <a:tailEnd/>
          </a:ln>
        </p:spPr>
        <p:txBody>
          <a:bodyPr wrap="none" lIns="0" tIns="0" rIns="0" bIns="0">
            <a:spAutoFit/>
          </a:bodyPr>
          <a:lstStyle/>
          <a:p>
            <a:r>
              <a:rPr lang="hr-HR" sz="1000">
                <a:solidFill>
                  <a:srgbClr val="000000"/>
                </a:solidFill>
              </a:rPr>
              <a:t>NI/KO</a:t>
            </a:r>
            <a:endParaRPr lang="hr-HR"/>
          </a:p>
        </p:txBody>
      </p:sp>
      <p:sp>
        <p:nvSpPr>
          <p:cNvPr id="41" name="Rectangle 50"/>
          <p:cNvSpPr>
            <a:spLocks noChangeArrowheads="1"/>
          </p:cNvSpPr>
          <p:nvPr/>
        </p:nvSpPr>
        <p:spPr bwMode="auto">
          <a:xfrm>
            <a:off x="7453313" y="3086100"/>
            <a:ext cx="330200" cy="123825"/>
          </a:xfrm>
          <a:prstGeom prst="rect">
            <a:avLst/>
          </a:prstGeom>
          <a:solidFill>
            <a:srgbClr val="FFFF00"/>
          </a:solidFill>
          <a:ln w="6350">
            <a:solidFill>
              <a:srgbClr val="6E6E6E"/>
            </a:solidFill>
            <a:miter lim="800000"/>
            <a:headEnd/>
            <a:tailEnd/>
          </a:ln>
        </p:spPr>
        <p:txBody>
          <a:bodyPr/>
          <a:lstStyle/>
          <a:p>
            <a:endParaRPr lang="sr-Latn-CS"/>
          </a:p>
        </p:txBody>
      </p:sp>
      <p:sp>
        <p:nvSpPr>
          <p:cNvPr id="42" name="Rectangle 51"/>
          <p:cNvSpPr>
            <a:spLocks noChangeArrowheads="1"/>
          </p:cNvSpPr>
          <p:nvPr/>
        </p:nvSpPr>
        <p:spPr bwMode="auto">
          <a:xfrm>
            <a:off x="8008938" y="3106738"/>
            <a:ext cx="407987" cy="106362"/>
          </a:xfrm>
          <a:prstGeom prst="rect">
            <a:avLst/>
          </a:prstGeom>
          <a:noFill/>
          <a:ln w="9525">
            <a:noFill/>
            <a:miter lim="800000"/>
            <a:headEnd/>
            <a:tailEnd/>
          </a:ln>
        </p:spPr>
        <p:txBody>
          <a:bodyPr wrap="none" lIns="0" tIns="0" rIns="0" bIns="0">
            <a:spAutoFit/>
          </a:bodyPr>
          <a:lstStyle/>
          <a:p>
            <a:r>
              <a:rPr lang="hr-HR" sz="1000">
                <a:solidFill>
                  <a:srgbClr val="000000"/>
                </a:solidFill>
              </a:rPr>
              <a:t>NI/KO/GR</a:t>
            </a:r>
            <a:endParaRPr lang="hr-HR"/>
          </a:p>
        </p:txBody>
      </p:sp>
      <p:sp>
        <p:nvSpPr>
          <p:cNvPr id="43" name="Rectangle 52"/>
          <p:cNvSpPr>
            <a:spLocks noChangeArrowheads="1"/>
          </p:cNvSpPr>
          <p:nvPr/>
        </p:nvSpPr>
        <p:spPr bwMode="auto">
          <a:xfrm>
            <a:off x="7453313" y="3325813"/>
            <a:ext cx="330200" cy="123825"/>
          </a:xfrm>
          <a:prstGeom prst="rect">
            <a:avLst/>
          </a:prstGeom>
          <a:solidFill>
            <a:srgbClr val="FFFF00"/>
          </a:solidFill>
          <a:ln w="6350">
            <a:solidFill>
              <a:srgbClr val="6E6E6E"/>
            </a:solidFill>
            <a:miter lim="800000"/>
            <a:headEnd/>
            <a:tailEnd/>
          </a:ln>
        </p:spPr>
        <p:txBody>
          <a:bodyPr/>
          <a:lstStyle/>
          <a:p>
            <a:endParaRPr lang="sr-Latn-CS"/>
          </a:p>
        </p:txBody>
      </p:sp>
      <p:sp>
        <p:nvSpPr>
          <p:cNvPr id="44" name="Rectangle 53"/>
          <p:cNvSpPr>
            <a:spLocks noChangeArrowheads="1"/>
          </p:cNvSpPr>
          <p:nvPr/>
        </p:nvSpPr>
        <p:spPr bwMode="auto">
          <a:xfrm>
            <a:off x="8008938" y="3346450"/>
            <a:ext cx="244475" cy="106363"/>
          </a:xfrm>
          <a:prstGeom prst="rect">
            <a:avLst/>
          </a:prstGeom>
          <a:noFill/>
          <a:ln w="9525">
            <a:noFill/>
            <a:miter lim="800000"/>
            <a:headEnd/>
            <a:tailEnd/>
          </a:ln>
        </p:spPr>
        <p:txBody>
          <a:bodyPr wrap="none" lIns="0" tIns="0" rIns="0" bIns="0">
            <a:spAutoFit/>
          </a:bodyPr>
          <a:lstStyle/>
          <a:p>
            <a:r>
              <a:rPr lang="hr-HR" sz="1000">
                <a:solidFill>
                  <a:srgbClr val="000000"/>
                </a:solidFill>
              </a:rPr>
              <a:t>NI/NU</a:t>
            </a:r>
            <a:endParaRPr lang="hr-HR"/>
          </a:p>
        </p:txBody>
      </p:sp>
      <p:sp>
        <p:nvSpPr>
          <p:cNvPr id="45" name="Rectangle 54"/>
          <p:cNvSpPr>
            <a:spLocks noChangeArrowheads="1"/>
          </p:cNvSpPr>
          <p:nvPr/>
        </p:nvSpPr>
        <p:spPr bwMode="auto">
          <a:xfrm>
            <a:off x="7453313" y="3565525"/>
            <a:ext cx="330200" cy="123825"/>
          </a:xfrm>
          <a:prstGeom prst="rect">
            <a:avLst/>
          </a:prstGeom>
          <a:solidFill>
            <a:srgbClr val="FFFF00"/>
          </a:solidFill>
          <a:ln w="6350">
            <a:solidFill>
              <a:srgbClr val="6E6E6E"/>
            </a:solidFill>
            <a:miter lim="800000"/>
            <a:headEnd/>
            <a:tailEnd/>
          </a:ln>
        </p:spPr>
        <p:txBody>
          <a:bodyPr/>
          <a:lstStyle/>
          <a:p>
            <a:endParaRPr lang="sr-Latn-CS"/>
          </a:p>
        </p:txBody>
      </p:sp>
      <p:sp>
        <p:nvSpPr>
          <p:cNvPr id="46" name="Rectangle 55"/>
          <p:cNvSpPr>
            <a:spLocks noChangeArrowheads="1"/>
          </p:cNvSpPr>
          <p:nvPr/>
        </p:nvSpPr>
        <p:spPr bwMode="auto">
          <a:xfrm>
            <a:off x="8008938" y="3586163"/>
            <a:ext cx="403225" cy="106362"/>
          </a:xfrm>
          <a:prstGeom prst="rect">
            <a:avLst/>
          </a:prstGeom>
          <a:noFill/>
          <a:ln w="9525">
            <a:noFill/>
            <a:miter lim="800000"/>
            <a:headEnd/>
            <a:tailEnd/>
          </a:ln>
        </p:spPr>
        <p:txBody>
          <a:bodyPr wrap="none" lIns="0" tIns="0" rIns="0" bIns="0">
            <a:spAutoFit/>
          </a:bodyPr>
          <a:lstStyle/>
          <a:p>
            <a:r>
              <a:rPr lang="hr-HR" sz="1000">
                <a:solidFill>
                  <a:srgbClr val="000000"/>
                </a:solidFill>
              </a:rPr>
              <a:t>NI/NU/GR</a:t>
            </a:r>
            <a:endParaRPr lang="hr-HR"/>
          </a:p>
        </p:txBody>
      </p:sp>
      <p:sp>
        <p:nvSpPr>
          <p:cNvPr id="47" name="Rectangle 56"/>
          <p:cNvSpPr>
            <a:spLocks noChangeArrowheads="1"/>
          </p:cNvSpPr>
          <p:nvPr/>
        </p:nvSpPr>
        <p:spPr bwMode="auto">
          <a:xfrm>
            <a:off x="7453313" y="3805238"/>
            <a:ext cx="330200" cy="123825"/>
          </a:xfrm>
          <a:prstGeom prst="rect">
            <a:avLst/>
          </a:prstGeom>
          <a:solidFill>
            <a:srgbClr val="00C5FF"/>
          </a:solidFill>
          <a:ln w="6350">
            <a:solidFill>
              <a:srgbClr val="6E6E6E"/>
            </a:solidFill>
            <a:miter lim="800000"/>
            <a:headEnd/>
            <a:tailEnd/>
          </a:ln>
        </p:spPr>
        <p:txBody>
          <a:bodyPr/>
          <a:lstStyle/>
          <a:p>
            <a:endParaRPr lang="sr-Latn-CS"/>
          </a:p>
        </p:txBody>
      </p:sp>
      <p:sp>
        <p:nvSpPr>
          <p:cNvPr id="48" name="Rectangle 57"/>
          <p:cNvSpPr>
            <a:spLocks noChangeArrowheads="1"/>
          </p:cNvSpPr>
          <p:nvPr/>
        </p:nvSpPr>
        <p:spPr bwMode="auto">
          <a:xfrm>
            <a:off x="8008938" y="3827463"/>
            <a:ext cx="130175" cy="106362"/>
          </a:xfrm>
          <a:prstGeom prst="rect">
            <a:avLst/>
          </a:prstGeom>
          <a:noFill/>
          <a:ln w="9525">
            <a:noFill/>
            <a:miter lim="800000"/>
            <a:headEnd/>
            <a:tailEnd/>
          </a:ln>
        </p:spPr>
        <p:txBody>
          <a:bodyPr wrap="none" lIns="0" tIns="0" rIns="0" bIns="0">
            <a:spAutoFit/>
          </a:bodyPr>
          <a:lstStyle/>
          <a:p>
            <a:r>
              <a:rPr lang="hr-HR" sz="1000">
                <a:solidFill>
                  <a:srgbClr val="000000"/>
                </a:solidFill>
              </a:rPr>
              <a:t>NU</a:t>
            </a:r>
            <a:endParaRPr lang="hr-HR"/>
          </a:p>
        </p:txBody>
      </p:sp>
      <p:sp>
        <p:nvSpPr>
          <p:cNvPr id="49" name="Rectangle 58"/>
          <p:cNvSpPr>
            <a:spLocks noChangeArrowheads="1"/>
          </p:cNvSpPr>
          <p:nvPr/>
        </p:nvSpPr>
        <p:spPr bwMode="auto">
          <a:xfrm>
            <a:off x="7453313" y="4052888"/>
            <a:ext cx="330200" cy="123825"/>
          </a:xfrm>
          <a:prstGeom prst="rect">
            <a:avLst/>
          </a:prstGeom>
          <a:solidFill>
            <a:srgbClr val="00C5FF"/>
          </a:solidFill>
          <a:ln w="6350">
            <a:solidFill>
              <a:srgbClr val="6E6E6E"/>
            </a:solidFill>
            <a:miter lim="800000"/>
            <a:headEnd/>
            <a:tailEnd/>
          </a:ln>
        </p:spPr>
        <p:txBody>
          <a:bodyPr/>
          <a:lstStyle/>
          <a:p>
            <a:endParaRPr lang="sr-Latn-CS"/>
          </a:p>
        </p:txBody>
      </p:sp>
      <p:sp>
        <p:nvSpPr>
          <p:cNvPr id="50" name="Rectangle 59"/>
          <p:cNvSpPr>
            <a:spLocks noChangeArrowheads="1"/>
          </p:cNvSpPr>
          <p:nvPr/>
        </p:nvSpPr>
        <p:spPr bwMode="auto">
          <a:xfrm>
            <a:off x="8008938" y="4067175"/>
            <a:ext cx="279400" cy="106363"/>
          </a:xfrm>
          <a:prstGeom prst="rect">
            <a:avLst/>
          </a:prstGeom>
          <a:noFill/>
          <a:ln w="9525">
            <a:noFill/>
            <a:miter lim="800000"/>
            <a:headEnd/>
            <a:tailEnd/>
          </a:ln>
        </p:spPr>
        <p:txBody>
          <a:bodyPr wrap="none" lIns="0" tIns="0" rIns="0" bIns="0">
            <a:spAutoFit/>
          </a:bodyPr>
          <a:lstStyle/>
          <a:p>
            <a:r>
              <a:rPr lang="hr-HR" sz="1000">
                <a:solidFill>
                  <a:srgbClr val="000000"/>
                </a:solidFill>
              </a:rPr>
              <a:t>NU/FO</a:t>
            </a:r>
            <a:endParaRPr lang="hr-HR"/>
          </a:p>
        </p:txBody>
      </p:sp>
      <p:sp>
        <p:nvSpPr>
          <p:cNvPr id="55" name="Rectangle 66"/>
          <p:cNvSpPr>
            <a:spLocks noChangeArrowheads="1"/>
          </p:cNvSpPr>
          <p:nvPr/>
        </p:nvSpPr>
        <p:spPr bwMode="auto">
          <a:xfrm>
            <a:off x="6772275" y="1939925"/>
            <a:ext cx="282575" cy="130175"/>
          </a:xfrm>
          <a:prstGeom prst="rect">
            <a:avLst/>
          </a:prstGeom>
          <a:noFill/>
          <a:ln w="9525">
            <a:noFill/>
            <a:miter lim="800000"/>
            <a:headEnd/>
            <a:tailEnd/>
          </a:ln>
        </p:spPr>
        <p:txBody>
          <a:bodyPr lIns="0" tIns="0" rIns="0" bIns="0">
            <a:spAutoFit/>
          </a:bodyPr>
          <a:lstStyle/>
          <a:p>
            <a:r>
              <a:rPr lang="hr-HR" sz="1200">
                <a:solidFill>
                  <a:srgbClr val="000000"/>
                </a:solidFill>
              </a:rPr>
              <a:t>4%</a:t>
            </a:r>
            <a:endParaRPr lang="hr-HR" sz="1200"/>
          </a:p>
        </p:txBody>
      </p:sp>
      <p:sp>
        <p:nvSpPr>
          <p:cNvPr id="56" name="Rectangle 67"/>
          <p:cNvSpPr>
            <a:spLocks noChangeArrowheads="1"/>
          </p:cNvSpPr>
          <p:nvPr/>
        </p:nvSpPr>
        <p:spPr bwMode="auto">
          <a:xfrm>
            <a:off x="4994275" y="2497138"/>
            <a:ext cx="484188" cy="277812"/>
          </a:xfrm>
          <a:prstGeom prst="rect">
            <a:avLst/>
          </a:prstGeom>
          <a:noFill/>
          <a:ln w="9525">
            <a:noFill/>
            <a:miter lim="800000"/>
            <a:headEnd/>
            <a:tailEnd/>
          </a:ln>
        </p:spPr>
        <p:txBody>
          <a:bodyPr lIns="0" tIns="0" rIns="0" bIns="0">
            <a:spAutoFit/>
          </a:bodyPr>
          <a:lstStyle/>
          <a:p>
            <a:pPr>
              <a:defRPr/>
            </a:pPr>
            <a:r>
              <a:rPr lang="hr-HR" dirty="0">
                <a:solidFill>
                  <a:srgbClr val="C00000"/>
                </a:solidFill>
                <a:latin typeface="+mj-lt"/>
              </a:rPr>
              <a:t>76%</a:t>
            </a:r>
          </a:p>
        </p:txBody>
      </p:sp>
      <p:sp>
        <p:nvSpPr>
          <p:cNvPr id="57" name="Rectangle 69"/>
          <p:cNvSpPr>
            <a:spLocks noChangeArrowheads="1"/>
          </p:cNvSpPr>
          <p:nvPr/>
        </p:nvSpPr>
        <p:spPr bwMode="auto">
          <a:xfrm>
            <a:off x="8599488" y="2644775"/>
            <a:ext cx="484187" cy="130175"/>
          </a:xfrm>
          <a:prstGeom prst="rect">
            <a:avLst/>
          </a:prstGeom>
          <a:noFill/>
          <a:ln w="9525">
            <a:noFill/>
            <a:miter lim="800000"/>
            <a:headEnd/>
            <a:tailEnd/>
          </a:ln>
        </p:spPr>
        <p:txBody>
          <a:bodyPr lIns="0" tIns="0" rIns="0" bIns="0">
            <a:spAutoFit/>
          </a:bodyPr>
          <a:lstStyle/>
          <a:p>
            <a:r>
              <a:rPr lang="hr-HR" sz="1200">
                <a:solidFill>
                  <a:srgbClr val="000000"/>
                </a:solidFill>
              </a:rPr>
              <a:t>6%</a:t>
            </a:r>
            <a:endParaRPr lang="hr-HR" sz="1200"/>
          </a:p>
        </p:txBody>
      </p:sp>
      <p:sp>
        <p:nvSpPr>
          <p:cNvPr id="58" name="Rectangle 70"/>
          <p:cNvSpPr>
            <a:spLocks noChangeArrowheads="1"/>
          </p:cNvSpPr>
          <p:nvPr/>
        </p:nvSpPr>
        <p:spPr bwMode="auto">
          <a:xfrm>
            <a:off x="8599488" y="3913188"/>
            <a:ext cx="604837" cy="130175"/>
          </a:xfrm>
          <a:prstGeom prst="rect">
            <a:avLst/>
          </a:prstGeom>
          <a:noFill/>
          <a:ln w="9525">
            <a:noFill/>
            <a:miter lim="800000"/>
            <a:headEnd/>
            <a:tailEnd/>
          </a:ln>
        </p:spPr>
        <p:txBody>
          <a:bodyPr lIns="0" tIns="0" rIns="0" bIns="0">
            <a:spAutoFit/>
          </a:bodyPr>
          <a:lstStyle/>
          <a:p>
            <a:r>
              <a:rPr lang="hr-HR" sz="1200">
                <a:solidFill>
                  <a:srgbClr val="000000"/>
                </a:solidFill>
              </a:rPr>
              <a:t>4%</a:t>
            </a:r>
            <a:endParaRPr lang="hr-HR" sz="1200"/>
          </a:p>
        </p:txBody>
      </p:sp>
      <p:sp>
        <p:nvSpPr>
          <p:cNvPr id="59" name="Rectangle 68"/>
          <p:cNvSpPr>
            <a:spLocks noChangeArrowheads="1"/>
          </p:cNvSpPr>
          <p:nvPr/>
        </p:nvSpPr>
        <p:spPr bwMode="auto">
          <a:xfrm>
            <a:off x="6850063" y="3592513"/>
            <a:ext cx="704850" cy="128587"/>
          </a:xfrm>
          <a:prstGeom prst="rect">
            <a:avLst/>
          </a:prstGeom>
          <a:noFill/>
          <a:ln w="9525">
            <a:noFill/>
            <a:miter lim="800000"/>
            <a:headEnd/>
            <a:tailEnd/>
          </a:ln>
        </p:spPr>
        <p:txBody>
          <a:bodyPr lIns="0" tIns="0" rIns="0" bIns="0">
            <a:spAutoFit/>
          </a:bodyPr>
          <a:lstStyle/>
          <a:p>
            <a:r>
              <a:rPr lang="hr-HR" sz="1200">
                <a:solidFill>
                  <a:srgbClr val="000000"/>
                </a:solidFill>
              </a:rPr>
              <a:t>10%</a:t>
            </a:r>
            <a:endParaRPr lang="hr-HR" sz="1200"/>
          </a:p>
        </p:txBody>
      </p:sp>
      <p:sp>
        <p:nvSpPr>
          <p:cNvPr id="60" name="Rectangle 24"/>
          <p:cNvSpPr>
            <a:spLocks noChangeArrowheads="1"/>
          </p:cNvSpPr>
          <p:nvPr/>
        </p:nvSpPr>
        <p:spPr bwMode="auto">
          <a:xfrm>
            <a:off x="179512" y="656697"/>
            <a:ext cx="8856663" cy="442912"/>
          </a:xfrm>
          <a:prstGeom prst="rect">
            <a:avLst/>
          </a:prstGeom>
          <a:noFill/>
          <a:ln w="9525">
            <a:noFill/>
            <a:miter lim="800000"/>
            <a:headEnd/>
            <a:tailEnd/>
          </a:ln>
        </p:spPr>
        <p:txBody>
          <a:bodyPr anchor="ct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hr-HR" sz="2400" dirty="0" smtClean="0">
                <a:solidFill>
                  <a:srgbClr val="000000"/>
                </a:solidFill>
                <a:latin typeface="Calibri" panose="020F0502020204030204" pitchFamily="34" charset="0"/>
                <a:cs typeface="Calibri" panose="020F0502020204030204" pitchFamily="34" charset="0"/>
              </a:rPr>
              <a:t>CADASTRAL DATA</a:t>
            </a:r>
            <a:endParaRPr kumimoji="0" lang="hr-HR" sz="1600" b="0" i="0" u="none" strike="noStrike" kern="1200" cap="none" spc="0" normalizeH="0" baseline="0" noProof="0" dirty="0">
              <a:ln>
                <a:noFill/>
              </a:ln>
              <a:solidFill>
                <a:srgbClr val="C00000"/>
              </a:solidFill>
              <a:effectLst/>
              <a:uLnTx/>
              <a:uFillTx/>
              <a:latin typeface="Arial Rounded MT Bold" pitchFamily="34" charset="0"/>
              <a:ea typeface="+mn-ea"/>
              <a:cs typeface="Arial" charset="0"/>
            </a:endParaRPr>
          </a:p>
        </p:txBody>
      </p:sp>
      <p:sp>
        <p:nvSpPr>
          <p:cNvPr id="3" name="Date Placeholder 2"/>
          <p:cNvSpPr>
            <a:spLocks noGrp="1"/>
          </p:cNvSpPr>
          <p:nvPr>
            <p:ph type="dt" sz="half" idx="10"/>
          </p:nvPr>
        </p:nvSpPr>
        <p:spPr/>
        <p:txBody>
          <a:bodyPr/>
          <a:lstStyle/>
          <a:p>
            <a:pPr>
              <a:defRPr/>
            </a:pPr>
            <a:fld id="{325D3404-108B-416F-9DA8-03F54E78E9CC}" type="datetime1">
              <a:rPr lang="en-US" smtClean="0"/>
              <a:t>11/20/2018</a:t>
            </a:fld>
            <a:endParaRPr lang="hr-HR"/>
          </a:p>
        </p:txBody>
      </p:sp>
      <p:sp>
        <p:nvSpPr>
          <p:cNvPr id="5"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sr-Latn-RS" sz="11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first land cadastre still in use today was created in the 19</a:t>
            </a:r>
            <a:r>
              <a:rPr kumimoji="0" lang="en-US" altLang="sr-Latn-RS" sz="1100" b="0" i="0" u="none" strike="noStrike" cap="none" normalizeH="0" baseline="3000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a:t>
            </a:r>
            <a:r>
              <a:rPr kumimoji="0" lang="en-US" altLang="sr-Latn-RS" sz="11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century, at the time when Croatia was part of the Austro-Hungarian Empire. </a:t>
            </a:r>
            <a:endParaRPr kumimoji="0" lang="en-US" altLang="sr-Latn-RS" sz="1800" b="0" i="0" u="none" strike="noStrike" cap="none" normalizeH="0" baseline="0" smtClean="0">
              <a:ln>
                <a:noFill/>
              </a:ln>
              <a:solidFill>
                <a:schemeClr val="tx1"/>
              </a:solidFill>
              <a:effectLst/>
              <a:latin typeface="Arial" panose="020B0604020202020204" pitchFamily="34" charset="0"/>
            </a:endParaRPr>
          </a:p>
        </p:txBody>
      </p:sp>
      <p:sp>
        <p:nvSpPr>
          <p:cNvPr id="6" name="Rectangle 5"/>
          <p:cNvSpPr/>
          <p:nvPr/>
        </p:nvSpPr>
        <p:spPr>
          <a:xfrm>
            <a:off x="4536504" y="5445224"/>
            <a:ext cx="4572000" cy="646331"/>
          </a:xfrm>
          <a:prstGeom prst="rect">
            <a:avLst/>
          </a:prstGeom>
        </p:spPr>
        <p:txBody>
          <a:bodyPr>
            <a:spAutoFit/>
          </a:bodyPr>
          <a:lstStyle/>
          <a:p>
            <a:r>
              <a:rPr lang="en-US" sz="1200" b="0" dirty="0" smtClean="0">
                <a:latin typeface="Calibri" panose="020F0502020204030204" pitchFamily="34" charset="0"/>
                <a:cs typeface="Calibri" panose="020F0502020204030204" pitchFamily="34" charset="0"/>
              </a:rPr>
              <a:t>SGA </a:t>
            </a:r>
            <a:r>
              <a:rPr lang="en-US" sz="1200" b="0" dirty="0">
                <a:latin typeface="Calibri" panose="020F0502020204030204" pitchFamily="34" charset="0"/>
                <a:cs typeface="Calibri" panose="020F0502020204030204" pitchFamily="34" charset="0"/>
              </a:rPr>
              <a:t>conducts a number of activities for data quality improvement, among which the most extensive and demanding are the new cadastral survey and </a:t>
            </a:r>
            <a:r>
              <a:rPr lang="en-US" sz="1200" b="0" dirty="0" err="1">
                <a:latin typeface="Calibri" panose="020F0502020204030204" pitchFamily="34" charset="0"/>
                <a:cs typeface="Calibri" panose="020F0502020204030204" pitchFamily="34" charset="0"/>
              </a:rPr>
              <a:t>homogenisation</a:t>
            </a:r>
            <a:r>
              <a:rPr lang="en-US" sz="1200" b="0" dirty="0">
                <a:latin typeface="Calibri" panose="020F0502020204030204" pitchFamily="34" charset="0"/>
                <a:cs typeface="Calibri" panose="020F0502020204030204" pitchFamily="34" charset="0"/>
              </a:rPr>
              <a:t>.</a:t>
            </a:r>
            <a:endParaRPr lang="hr-HR" sz="12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0664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507" y="725665"/>
            <a:ext cx="7259893" cy="6132335"/>
          </a:xfrm>
          <a:prstGeom prst="rect">
            <a:avLst/>
          </a:prstGeom>
        </p:spPr>
      </p:pic>
      <p:sp>
        <p:nvSpPr>
          <p:cNvPr id="3" name="Rectangle 2"/>
          <p:cNvSpPr txBox="1">
            <a:spLocks noChangeArrowheads="1"/>
          </p:cNvSpPr>
          <p:nvPr/>
        </p:nvSpPr>
        <p:spPr>
          <a:xfrm>
            <a:off x="158830" y="122177"/>
            <a:ext cx="7416800" cy="657944"/>
          </a:xfrm>
          <a:prstGeom prst="rect">
            <a:avLst/>
          </a:prstGeom>
        </p:spPr>
        <p:txBody>
          <a:bodyPr/>
          <a:lstStyle>
            <a:lvl1pPr algn="l" rtl="0" eaLnBrk="0" fontAlgn="base" hangingPunct="0">
              <a:spcBef>
                <a:spcPct val="0"/>
              </a:spcBef>
              <a:spcAft>
                <a:spcPct val="0"/>
              </a:spcAft>
              <a:defRPr sz="3800">
                <a:solidFill>
                  <a:srgbClr val="F60000"/>
                </a:solidFill>
                <a:latin typeface="+mj-lt"/>
                <a:ea typeface="+mj-ea"/>
                <a:cs typeface="+mj-cs"/>
              </a:defRPr>
            </a:lvl1pPr>
            <a:lvl2pPr algn="l" rtl="0" eaLnBrk="0" fontAlgn="base" hangingPunct="0">
              <a:spcBef>
                <a:spcPct val="0"/>
              </a:spcBef>
              <a:spcAft>
                <a:spcPct val="0"/>
              </a:spcAft>
              <a:defRPr sz="3800">
                <a:solidFill>
                  <a:srgbClr val="F60000"/>
                </a:solidFill>
                <a:latin typeface="Arial" charset="0"/>
                <a:cs typeface="Arial" charset="0"/>
              </a:defRPr>
            </a:lvl2pPr>
            <a:lvl3pPr algn="l" rtl="0" eaLnBrk="0" fontAlgn="base" hangingPunct="0">
              <a:spcBef>
                <a:spcPct val="0"/>
              </a:spcBef>
              <a:spcAft>
                <a:spcPct val="0"/>
              </a:spcAft>
              <a:defRPr sz="3800">
                <a:solidFill>
                  <a:srgbClr val="F60000"/>
                </a:solidFill>
                <a:latin typeface="Arial" charset="0"/>
                <a:cs typeface="Arial" charset="0"/>
              </a:defRPr>
            </a:lvl3pPr>
            <a:lvl4pPr algn="l" rtl="0" eaLnBrk="0" fontAlgn="base" hangingPunct="0">
              <a:spcBef>
                <a:spcPct val="0"/>
              </a:spcBef>
              <a:spcAft>
                <a:spcPct val="0"/>
              </a:spcAft>
              <a:defRPr sz="3800">
                <a:solidFill>
                  <a:srgbClr val="F60000"/>
                </a:solidFill>
                <a:latin typeface="Arial" charset="0"/>
                <a:cs typeface="Arial" charset="0"/>
              </a:defRPr>
            </a:lvl4pPr>
            <a:lvl5pPr algn="l" rtl="0" eaLnBrk="0" fontAlgn="base" hangingPunct="0">
              <a:spcBef>
                <a:spcPct val="0"/>
              </a:spcBef>
              <a:spcAft>
                <a:spcPct val="0"/>
              </a:spcAft>
              <a:defRPr sz="3800">
                <a:solidFill>
                  <a:srgbClr val="F60000"/>
                </a:solidFill>
                <a:latin typeface="Arial" charset="0"/>
                <a:cs typeface="Arial" charset="0"/>
              </a:defRPr>
            </a:lvl5pPr>
            <a:lvl6pPr marL="457200" algn="l" rtl="0" fontAlgn="base">
              <a:spcBef>
                <a:spcPct val="0"/>
              </a:spcBef>
              <a:spcAft>
                <a:spcPct val="0"/>
              </a:spcAft>
              <a:defRPr sz="3800">
                <a:solidFill>
                  <a:srgbClr val="F60000"/>
                </a:solidFill>
                <a:latin typeface="Arial" charset="0"/>
                <a:cs typeface="Arial" charset="0"/>
              </a:defRPr>
            </a:lvl6pPr>
            <a:lvl7pPr marL="914400" algn="l" rtl="0" fontAlgn="base">
              <a:spcBef>
                <a:spcPct val="0"/>
              </a:spcBef>
              <a:spcAft>
                <a:spcPct val="0"/>
              </a:spcAft>
              <a:defRPr sz="3800">
                <a:solidFill>
                  <a:srgbClr val="F60000"/>
                </a:solidFill>
                <a:latin typeface="Arial" charset="0"/>
                <a:cs typeface="Arial" charset="0"/>
              </a:defRPr>
            </a:lvl7pPr>
            <a:lvl8pPr marL="1371600" algn="l" rtl="0" fontAlgn="base">
              <a:spcBef>
                <a:spcPct val="0"/>
              </a:spcBef>
              <a:spcAft>
                <a:spcPct val="0"/>
              </a:spcAft>
              <a:defRPr sz="3800">
                <a:solidFill>
                  <a:srgbClr val="F60000"/>
                </a:solidFill>
                <a:latin typeface="Arial" charset="0"/>
                <a:cs typeface="Arial" charset="0"/>
              </a:defRPr>
            </a:lvl8pPr>
            <a:lvl9pPr marL="1828800" algn="l" rtl="0" fontAlgn="base">
              <a:spcBef>
                <a:spcPct val="0"/>
              </a:spcBef>
              <a:spcAft>
                <a:spcPct val="0"/>
              </a:spcAft>
              <a:defRPr sz="3800">
                <a:solidFill>
                  <a:srgbClr val="F6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hr-HR" sz="2000" dirty="0" err="1">
                <a:solidFill>
                  <a:srgbClr val="000000"/>
                </a:solidFill>
                <a:latin typeface="Calibri" panose="020F0502020204030204" pitchFamily="34" charset="0"/>
                <a:ea typeface="+mn-ea"/>
                <a:cs typeface="Calibri" panose="020F0502020204030204" pitchFamily="34" charset="0"/>
              </a:rPr>
              <a:t>Cadastral</a:t>
            </a:r>
            <a:r>
              <a:rPr lang="hr-HR" sz="2000" dirty="0">
                <a:solidFill>
                  <a:srgbClr val="000000"/>
                </a:solidFill>
                <a:latin typeface="Calibri" panose="020F0502020204030204" pitchFamily="34" charset="0"/>
                <a:ea typeface="+mn-ea"/>
                <a:cs typeface="Calibri" panose="020F0502020204030204" pitchFamily="34" charset="0"/>
              </a:rPr>
              <a:t> </a:t>
            </a:r>
            <a:r>
              <a:rPr lang="hr-HR" sz="2000" dirty="0" err="1">
                <a:solidFill>
                  <a:srgbClr val="000000"/>
                </a:solidFill>
                <a:latin typeface="Calibri" panose="020F0502020204030204" pitchFamily="34" charset="0"/>
                <a:ea typeface="+mn-ea"/>
                <a:cs typeface="Calibri" panose="020F0502020204030204" pitchFamily="34" charset="0"/>
              </a:rPr>
              <a:t>municipality</a:t>
            </a:r>
            <a:r>
              <a:rPr lang="hr-HR" sz="2000" dirty="0">
                <a:solidFill>
                  <a:srgbClr val="000000"/>
                </a:solidFill>
                <a:latin typeface="Calibri" panose="020F0502020204030204" pitchFamily="34" charset="0"/>
                <a:ea typeface="+mn-ea"/>
                <a:cs typeface="Calibri" panose="020F0502020204030204" pitchFamily="34" charset="0"/>
              </a:rPr>
              <a:t> </a:t>
            </a:r>
            <a:r>
              <a:rPr lang="hr-HR" sz="2000" dirty="0" err="1">
                <a:solidFill>
                  <a:srgbClr val="000000"/>
                </a:solidFill>
                <a:latin typeface="Calibri" panose="020F0502020204030204" pitchFamily="34" charset="0"/>
                <a:ea typeface="+mn-ea"/>
                <a:cs typeface="Calibri" panose="020F0502020204030204" pitchFamily="34" charset="0"/>
              </a:rPr>
              <a:t>Malinska</a:t>
            </a:r>
            <a:r>
              <a:rPr lang="hr-HR" sz="2000" dirty="0">
                <a:solidFill>
                  <a:srgbClr val="000000"/>
                </a:solidFill>
                <a:latin typeface="Calibri" panose="020F0502020204030204" pitchFamily="34" charset="0"/>
                <a:ea typeface="+mn-ea"/>
                <a:cs typeface="Calibri" panose="020F0502020204030204" pitchFamily="34" charset="0"/>
              </a:rPr>
              <a:t> </a:t>
            </a:r>
            <a:r>
              <a:rPr lang="hr-HR" sz="2000" dirty="0" err="1">
                <a:solidFill>
                  <a:srgbClr val="000000"/>
                </a:solidFill>
                <a:latin typeface="Calibri" panose="020F0502020204030204" pitchFamily="34" charset="0"/>
                <a:ea typeface="+mn-ea"/>
                <a:cs typeface="Calibri" panose="020F0502020204030204" pitchFamily="34" charset="0"/>
              </a:rPr>
              <a:t>before</a:t>
            </a:r>
            <a:r>
              <a:rPr lang="hr-HR" sz="2000" dirty="0">
                <a:solidFill>
                  <a:srgbClr val="000000"/>
                </a:solidFill>
                <a:latin typeface="Calibri" panose="020F0502020204030204" pitchFamily="34" charset="0"/>
                <a:ea typeface="+mn-ea"/>
                <a:cs typeface="Calibri" panose="020F0502020204030204" pitchFamily="34" charset="0"/>
              </a:rPr>
              <a:t> </a:t>
            </a:r>
            <a:r>
              <a:rPr lang="hr-HR" sz="2000" dirty="0" err="1">
                <a:solidFill>
                  <a:srgbClr val="000000"/>
                </a:solidFill>
                <a:latin typeface="Calibri" panose="020F0502020204030204" pitchFamily="34" charset="0"/>
                <a:ea typeface="+mn-ea"/>
                <a:cs typeface="Calibri" panose="020F0502020204030204" pitchFamily="34" charset="0"/>
              </a:rPr>
              <a:t>new</a:t>
            </a:r>
            <a:r>
              <a:rPr lang="hr-HR" sz="2000" dirty="0">
                <a:solidFill>
                  <a:srgbClr val="000000"/>
                </a:solidFill>
                <a:latin typeface="Calibri" panose="020F0502020204030204" pitchFamily="34" charset="0"/>
                <a:ea typeface="+mn-ea"/>
                <a:cs typeface="Calibri" panose="020F0502020204030204" pitchFamily="34" charset="0"/>
              </a:rPr>
              <a:t> </a:t>
            </a:r>
            <a:r>
              <a:rPr lang="hr-HR" sz="2000" dirty="0" err="1">
                <a:solidFill>
                  <a:srgbClr val="000000"/>
                </a:solidFill>
                <a:latin typeface="Calibri" panose="020F0502020204030204" pitchFamily="34" charset="0"/>
                <a:ea typeface="+mn-ea"/>
                <a:cs typeface="Calibri" panose="020F0502020204030204" pitchFamily="34" charset="0"/>
              </a:rPr>
              <a:t>cadastral</a:t>
            </a:r>
            <a:r>
              <a:rPr lang="hr-HR" sz="2000" dirty="0">
                <a:solidFill>
                  <a:srgbClr val="000000"/>
                </a:solidFill>
                <a:latin typeface="Calibri" panose="020F0502020204030204" pitchFamily="34" charset="0"/>
                <a:ea typeface="+mn-ea"/>
                <a:cs typeface="Calibri" panose="020F0502020204030204" pitchFamily="34" charset="0"/>
              </a:rPr>
              <a:t> </a:t>
            </a:r>
            <a:r>
              <a:rPr lang="hr-HR" sz="2000" dirty="0" err="1" smtClean="0">
                <a:solidFill>
                  <a:srgbClr val="000000"/>
                </a:solidFill>
                <a:latin typeface="Calibri" panose="020F0502020204030204" pitchFamily="34" charset="0"/>
                <a:ea typeface="+mn-ea"/>
                <a:cs typeface="Calibri" panose="020F0502020204030204" pitchFamily="34" charset="0"/>
              </a:rPr>
              <a:t>survey</a:t>
            </a:r>
            <a:endParaRPr lang="hr-HR" sz="2000" dirty="0" smtClean="0">
              <a:solidFill>
                <a:srgbClr val="000000"/>
              </a:solidFill>
              <a:latin typeface="Calibri" panose="020F0502020204030204" pitchFamily="34" charset="0"/>
              <a:ea typeface="+mn-ea"/>
              <a:cs typeface="Calibri" panose="020F0502020204030204" pitchFamily="34" charset="0"/>
            </a:endParaRPr>
          </a:p>
        </p:txBody>
      </p:sp>
      <p:sp>
        <p:nvSpPr>
          <p:cNvPr id="2" name="Rectangle 1"/>
          <p:cNvSpPr/>
          <p:nvPr/>
        </p:nvSpPr>
        <p:spPr>
          <a:xfrm>
            <a:off x="3003630" y="3284984"/>
            <a:ext cx="4572000" cy="646331"/>
          </a:xfrm>
          <a:prstGeom prst="rect">
            <a:avLst/>
          </a:prstGeom>
        </p:spPr>
        <p:txBody>
          <a:bodyPr>
            <a:spAutoFit/>
          </a:bodyPr>
          <a:lstStyle/>
          <a:p>
            <a:pPr lvl="0" algn="just">
              <a:defRPr/>
            </a:pPr>
            <a:r>
              <a:rPr lang="hr-HR" sz="2000" dirty="0">
                <a:solidFill>
                  <a:srgbClr val="000000"/>
                </a:solidFill>
                <a:latin typeface="Calibri" panose="020F0502020204030204" pitchFamily="34" charset="0"/>
                <a:cs typeface="Calibri" panose="020F0502020204030204" pitchFamily="34" charset="0"/>
              </a:rPr>
              <a:t>CADASTRAL RESURVEY </a:t>
            </a:r>
            <a:r>
              <a:rPr lang="hr-HR" sz="2000" b="0" dirty="0">
                <a:solidFill>
                  <a:srgbClr val="000000"/>
                </a:solidFill>
                <a:latin typeface="Calibri" panose="020F0502020204030204" pitchFamily="34" charset="0"/>
                <a:cs typeface="Calibri" panose="020F0502020204030204" pitchFamily="34" charset="0"/>
              </a:rPr>
              <a:t>- </a:t>
            </a:r>
            <a:r>
              <a:rPr lang="en-US" sz="1600" b="0" dirty="0">
                <a:solidFill>
                  <a:srgbClr val="000000"/>
                </a:solidFill>
                <a:latin typeface="Calibri" panose="020F0502020204030204" pitchFamily="34" charset="0"/>
                <a:cs typeface="Calibri" panose="020F0502020204030204" pitchFamily="34" charset="0"/>
              </a:rPr>
              <a:t>method for renewal of cadastral documentation and land register </a:t>
            </a:r>
          </a:p>
        </p:txBody>
      </p:sp>
      <p:sp>
        <p:nvSpPr>
          <p:cNvPr id="6" name="Date Placeholder 5"/>
          <p:cNvSpPr>
            <a:spLocks noGrp="1"/>
          </p:cNvSpPr>
          <p:nvPr>
            <p:ph type="dt" sz="half" idx="10"/>
          </p:nvPr>
        </p:nvSpPr>
        <p:spPr/>
        <p:txBody>
          <a:bodyPr/>
          <a:lstStyle/>
          <a:p>
            <a:pPr>
              <a:defRPr/>
            </a:pPr>
            <a:fld id="{EC64FF7F-9EFE-4532-B8FF-8BADF6B40B3F}" type="datetime1">
              <a:rPr lang="en-US" smtClean="0"/>
              <a:t>11/20/2018</a:t>
            </a:fld>
            <a:endParaRPr lang="sr-Latn-RS" dirty="0"/>
          </a:p>
        </p:txBody>
      </p:sp>
    </p:spTree>
    <p:extLst>
      <p:ext uri="{BB962C8B-B14F-4D97-AF65-F5344CB8AC3E}">
        <p14:creationId xmlns:p14="http://schemas.microsoft.com/office/powerpoint/2010/main" val="2921107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914400"/>
            <a:ext cx="8351942" cy="5556115"/>
          </a:xfrm>
          <a:prstGeom prst="rect">
            <a:avLst/>
          </a:prstGeom>
        </p:spPr>
      </p:pic>
      <p:sp>
        <p:nvSpPr>
          <p:cNvPr id="4" name="TextBox 3"/>
          <p:cNvSpPr txBox="1"/>
          <p:nvPr/>
        </p:nvSpPr>
        <p:spPr>
          <a:xfrm>
            <a:off x="1619672" y="1916832"/>
            <a:ext cx="6192688" cy="1138773"/>
          </a:xfrm>
          <a:prstGeom prst="rect">
            <a:avLst/>
          </a:prstGeom>
          <a:solidFill>
            <a:srgbClr val="CC9900"/>
          </a:solidFill>
        </p:spPr>
        <p:txBody>
          <a:bodyPr wrap="square" rtlCol="0">
            <a:spAutoFit/>
          </a:bodyPr>
          <a:lstStyle/>
          <a:p>
            <a:pPr marL="469900" lvl="0" indent="-469900" eaLnBrk="0" hangingPunct="0">
              <a:spcBef>
                <a:spcPct val="20000"/>
              </a:spcBef>
              <a:buFont typeface="Arial" panose="020B0604020202020204" pitchFamily="34" charset="0"/>
              <a:buChar char="•"/>
              <a:defRPr/>
            </a:pPr>
            <a:r>
              <a:rPr lang="en-GB" sz="1200" b="0" kern="0" dirty="0">
                <a:latin typeface="Calibri" panose="020F0502020204030204" pitchFamily="34" charset="0"/>
                <a:cs typeface="Calibri" panose="020F0502020204030204" pitchFamily="34" charset="0"/>
              </a:rPr>
              <a:t>New cadastral surveys aimed at establishing the </a:t>
            </a:r>
            <a:r>
              <a:rPr lang="hr-HR" sz="1200" b="0" kern="0" dirty="0" smtClean="0">
                <a:latin typeface="Calibri" panose="020F0502020204030204" pitchFamily="34" charset="0"/>
                <a:cs typeface="Calibri" panose="020F0502020204030204" pitchFamily="34" charset="0"/>
              </a:rPr>
              <a:t>R</a:t>
            </a:r>
            <a:r>
              <a:rPr lang="en-GB" sz="1200" b="0" kern="0" dirty="0" err="1" smtClean="0">
                <a:latin typeface="Calibri" panose="020F0502020204030204" pitchFamily="34" charset="0"/>
                <a:cs typeface="Calibri" panose="020F0502020204030204" pitchFamily="34" charset="0"/>
              </a:rPr>
              <a:t>eal</a:t>
            </a:r>
            <a:r>
              <a:rPr lang="en-GB" sz="1200" b="0" kern="0" dirty="0" smtClean="0">
                <a:latin typeface="Calibri" panose="020F0502020204030204" pitchFamily="34" charset="0"/>
                <a:cs typeface="Calibri" panose="020F0502020204030204" pitchFamily="34" charset="0"/>
              </a:rPr>
              <a:t> </a:t>
            </a:r>
            <a:r>
              <a:rPr lang="hr-HR" sz="1200" b="0" kern="0" dirty="0" smtClean="0">
                <a:latin typeface="Calibri" panose="020F0502020204030204" pitchFamily="34" charset="0"/>
                <a:cs typeface="Calibri" panose="020F0502020204030204" pitchFamily="34" charset="0"/>
              </a:rPr>
              <a:t>P</a:t>
            </a:r>
            <a:r>
              <a:rPr lang="en-GB" sz="1200" b="0" kern="0" dirty="0" err="1" smtClean="0">
                <a:latin typeface="Calibri" panose="020F0502020204030204" pitchFamily="34" charset="0"/>
                <a:cs typeface="Calibri" panose="020F0502020204030204" pitchFamily="34" charset="0"/>
              </a:rPr>
              <a:t>roperty</a:t>
            </a:r>
            <a:r>
              <a:rPr lang="en-GB" sz="1200" b="0" kern="0" dirty="0" smtClean="0">
                <a:latin typeface="Calibri" panose="020F0502020204030204" pitchFamily="34" charset="0"/>
                <a:cs typeface="Calibri" panose="020F0502020204030204" pitchFamily="34" charset="0"/>
              </a:rPr>
              <a:t> </a:t>
            </a:r>
            <a:r>
              <a:rPr lang="hr-HR" sz="1200" b="0" kern="0" dirty="0" smtClean="0">
                <a:latin typeface="Calibri" panose="020F0502020204030204" pitchFamily="34" charset="0"/>
                <a:cs typeface="Calibri" panose="020F0502020204030204" pitchFamily="34" charset="0"/>
              </a:rPr>
              <a:t>C</a:t>
            </a:r>
            <a:r>
              <a:rPr lang="en-GB" sz="1200" b="0" kern="0" dirty="0" smtClean="0">
                <a:latin typeface="Calibri" panose="020F0502020204030204" pitchFamily="34" charset="0"/>
                <a:cs typeface="Calibri" panose="020F0502020204030204" pitchFamily="34" charset="0"/>
              </a:rPr>
              <a:t>a</a:t>
            </a:r>
            <a:r>
              <a:rPr lang="hr-HR" sz="1200" b="0" kern="0" dirty="0" err="1">
                <a:latin typeface="Calibri" panose="020F0502020204030204" pitchFamily="34" charset="0"/>
                <a:cs typeface="Calibri" panose="020F0502020204030204" pitchFamily="34" charset="0"/>
              </a:rPr>
              <a:t>dastre</a:t>
            </a:r>
            <a:endParaRPr lang="hr-HR" sz="1200" b="0" kern="0" dirty="0">
              <a:latin typeface="Calibri" panose="020F0502020204030204" pitchFamily="34" charset="0"/>
              <a:cs typeface="Calibri" panose="020F0502020204030204" pitchFamily="34" charset="0"/>
            </a:endParaRPr>
          </a:p>
          <a:p>
            <a:pPr marL="469900" lvl="0" indent="-469900" eaLnBrk="0" hangingPunct="0">
              <a:spcBef>
                <a:spcPct val="20000"/>
              </a:spcBef>
              <a:buFont typeface="Arial" panose="020B0604020202020204" pitchFamily="34" charset="0"/>
              <a:buChar char="•"/>
              <a:defRPr/>
            </a:pPr>
            <a:r>
              <a:rPr lang="en-GB" sz="1200" b="0" kern="0" dirty="0">
                <a:latin typeface="Calibri" panose="020F0502020204030204" pitchFamily="34" charset="0"/>
                <a:cs typeface="Calibri" panose="020F0502020204030204" pitchFamily="34" charset="0"/>
              </a:rPr>
              <a:t>Cadastral surveys are undertaken to put real property cadastral documentation in use and establish </a:t>
            </a:r>
            <a:r>
              <a:rPr lang="en-GB" sz="1200" b="0" kern="0" dirty="0" smtClean="0">
                <a:latin typeface="Calibri" panose="020F0502020204030204" pitchFamily="34" charset="0"/>
                <a:cs typeface="Calibri" panose="020F0502020204030204" pitchFamily="34" charset="0"/>
              </a:rPr>
              <a:t>completely </a:t>
            </a:r>
            <a:r>
              <a:rPr lang="en-GB" sz="1200" b="0" kern="0" dirty="0">
                <a:latin typeface="Calibri" panose="020F0502020204030204" pitchFamily="34" charset="0"/>
                <a:cs typeface="Calibri" panose="020F0502020204030204" pitchFamily="34" charset="0"/>
              </a:rPr>
              <a:t>new </a:t>
            </a:r>
            <a:r>
              <a:rPr lang="en-GB" sz="1200" b="0" kern="0" dirty="0" smtClean="0">
                <a:latin typeface="Calibri" panose="020F0502020204030204" pitchFamily="34" charset="0"/>
                <a:cs typeface="Calibri" panose="020F0502020204030204" pitchFamily="34" charset="0"/>
              </a:rPr>
              <a:t>land registry</a:t>
            </a:r>
            <a:r>
              <a:rPr lang="hr-HR" sz="1200" b="0" kern="0" dirty="0" smtClean="0">
                <a:latin typeface="Calibri" panose="020F0502020204030204" pitchFamily="34" charset="0"/>
                <a:cs typeface="Calibri" panose="020F0502020204030204" pitchFamily="34" charset="0"/>
              </a:rPr>
              <a:t> </a:t>
            </a:r>
            <a:r>
              <a:rPr lang="hr-HR" sz="1200" b="0" kern="0" dirty="0" err="1" smtClean="0">
                <a:latin typeface="Calibri" panose="020F0502020204030204" pitchFamily="34" charset="0"/>
                <a:cs typeface="Calibri" panose="020F0502020204030204" pitchFamily="34" charset="0"/>
              </a:rPr>
              <a:t>and</a:t>
            </a:r>
            <a:r>
              <a:rPr lang="hr-HR" sz="1200" b="0" kern="0" dirty="0" smtClean="0">
                <a:latin typeface="Calibri" panose="020F0502020204030204" pitchFamily="34" charset="0"/>
                <a:cs typeface="Calibri" panose="020F0502020204030204" pitchFamily="34" charset="0"/>
              </a:rPr>
              <a:t> </a:t>
            </a:r>
            <a:r>
              <a:rPr lang="hr-HR" sz="1200" b="0" kern="0" dirty="0" err="1" smtClean="0">
                <a:latin typeface="Calibri" panose="020F0502020204030204" pitchFamily="34" charset="0"/>
                <a:cs typeface="Calibri" panose="020F0502020204030204" pitchFamily="34" charset="0"/>
              </a:rPr>
              <a:t>the</a:t>
            </a:r>
            <a:r>
              <a:rPr lang="hr-HR" sz="1200" b="0" kern="0" dirty="0" smtClean="0">
                <a:latin typeface="Calibri" panose="020F0502020204030204" pitchFamily="34" charset="0"/>
                <a:cs typeface="Calibri" panose="020F0502020204030204" pitchFamily="34" charset="0"/>
              </a:rPr>
              <a:t> </a:t>
            </a:r>
            <a:r>
              <a:rPr lang="en-GB" sz="1200" b="0" u="sng" kern="0" dirty="0" smtClean="0">
                <a:latin typeface="Calibri" panose="020F0502020204030204" pitchFamily="34" charset="0"/>
                <a:cs typeface="Calibri" panose="020F0502020204030204" pitchFamily="34" charset="0"/>
              </a:rPr>
              <a:t>land registry and cadastral </a:t>
            </a:r>
            <a:r>
              <a:rPr lang="en-GB" sz="1200" b="0" u="sng" kern="0" dirty="0">
                <a:latin typeface="Calibri" panose="020F0502020204030204" pitchFamily="34" charset="0"/>
                <a:cs typeface="Calibri" panose="020F0502020204030204" pitchFamily="34" charset="0"/>
              </a:rPr>
              <a:t>data </a:t>
            </a:r>
            <a:r>
              <a:rPr lang="hr-HR" sz="1200" b="0" u="sng" kern="0" dirty="0" smtClean="0">
                <a:latin typeface="Calibri" panose="020F0502020204030204" pitchFamily="34" charset="0"/>
                <a:cs typeface="Calibri" panose="020F0502020204030204" pitchFamily="34" charset="0"/>
              </a:rPr>
              <a:t>for </a:t>
            </a:r>
            <a:r>
              <a:rPr lang="hr-HR" sz="1200" b="0" u="sng" kern="0" dirty="0" err="1" smtClean="0">
                <a:latin typeface="Calibri" panose="020F0502020204030204" pitchFamily="34" charset="0"/>
                <a:cs typeface="Calibri" panose="020F0502020204030204" pitchFamily="34" charset="0"/>
              </a:rPr>
              <a:t>this</a:t>
            </a:r>
            <a:r>
              <a:rPr lang="hr-HR" sz="1200" b="0" u="sng" kern="0" dirty="0" smtClean="0">
                <a:latin typeface="Calibri" panose="020F0502020204030204" pitchFamily="34" charset="0"/>
                <a:cs typeface="Calibri" panose="020F0502020204030204" pitchFamily="34" charset="0"/>
              </a:rPr>
              <a:t> </a:t>
            </a:r>
            <a:r>
              <a:rPr lang="hr-HR" sz="1200" b="0" u="sng" kern="0" dirty="0" err="1" smtClean="0">
                <a:latin typeface="Calibri" panose="020F0502020204030204" pitchFamily="34" charset="0"/>
                <a:cs typeface="Calibri" panose="020F0502020204030204" pitchFamily="34" charset="0"/>
              </a:rPr>
              <a:t>area</a:t>
            </a:r>
            <a:r>
              <a:rPr lang="hr-HR" sz="1200" b="0" u="sng" kern="0" dirty="0" smtClean="0">
                <a:latin typeface="Calibri" panose="020F0502020204030204" pitchFamily="34" charset="0"/>
                <a:cs typeface="Calibri" panose="020F0502020204030204" pitchFamily="34" charset="0"/>
              </a:rPr>
              <a:t> </a:t>
            </a:r>
            <a:r>
              <a:rPr lang="en-GB" sz="1200" b="0" u="sng" kern="0" dirty="0" smtClean="0">
                <a:latin typeface="Calibri" panose="020F0502020204030204" pitchFamily="34" charset="0"/>
                <a:cs typeface="Calibri" panose="020F0502020204030204" pitchFamily="34" charset="0"/>
              </a:rPr>
              <a:t>are </a:t>
            </a:r>
            <a:r>
              <a:rPr lang="en-GB" sz="1200" b="0" u="sng" kern="0" dirty="0">
                <a:latin typeface="Calibri" panose="020F0502020204030204" pitchFamily="34" charset="0"/>
                <a:cs typeface="Calibri" panose="020F0502020204030204" pitchFamily="34" charset="0"/>
              </a:rPr>
              <a:t>harmonized 100</a:t>
            </a:r>
            <a:r>
              <a:rPr lang="en-GB" sz="1200" b="0" u="sng" kern="0" dirty="0" smtClean="0">
                <a:latin typeface="Calibri" panose="020F0502020204030204" pitchFamily="34" charset="0"/>
                <a:cs typeface="Calibri" panose="020F0502020204030204" pitchFamily="34" charset="0"/>
              </a:rPr>
              <a:t>%</a:t>
            </a:r>
            <a:r>
              <a:rPr lang="hr-HR" sz="1200" b="0" kern="0" dirty="0" smtClean="0">
                <a:latin typeface="Calibri" panose="020F0502020204030204" pitchFamily="34" charset="0"/>
                <a:cs typeface="Calibri" panose="020F0502020204030204" pitchFamily="34" charset="0"/>
              </a:rPr>
              <a:t>. </a:t>
            </a:r>
            <a:r>
              <a:rPr lang="hr-HR" sz="1100" b="0" kern="0" dirty="0" smtClean="0">
                <a:latin typeface="Arial"/>
                <a:cs typeface="Arial"/>
              </a:rPr>
              <a:t>(</a:t>
            </a:r>
            <a:r>
              <a:rPr lang="hr-HR" sz="1100" b="0" kern="0" dirty="0" err="1" smtClean="0">
                <a:latin typeface="Arial"/>
                <a:cs typeface="Arial"/>
              </a:rPr>
              <a:t>prerequisite</a:t>
            </a:r>
            <a:r>
              <a:rPr lang="hr-HR" sz="1100" b="0" kern="0" dirty="0" smtClean="0">
                <a:latin typeface="Arial"/>
                <a:cs typeface="Arial"/>
              </a:rPr>
              <a:t> for </a:t>
            </a:r>
            <a:r>
              <a:rPr lang="hr-HR" sz="1100" b="0" kern="0" dirty="0" err="1" smtClean="0">
                <a:latin typeface="Arial"/>
                <a:cs typeface="Arial"/>
              </a:rPr>
              <a:t>the</a:t>
            </a:r>
            <a:r>
              <a:rPr lang="hr-HR" sz="1100" b="0" kern="0" dirty="0" smtClean="0">
                <a:latin typeface="Arial"/>
                <a:cs typeface="Arial"/>
              </a:rPr>
              <a:t> EU </a:t>
            </a:r>
            <a:r>
              <a:rPr lang="hr-HR" sz="1100" b="0" kern="0" dirty="0" err="1" smtClean="0">
                <a:latin typeface="Arial"/>
                <a:cs typeface="Arial"/>
              </a:rPr>
              <a:t>funds</a:t>
            </a:r>
            <a:r>
              <a:rPr lang="hr-HR" sz="1100" b="0" kern="0" dirty="0" smtClean="0">
                <a:latin typeface="Arial"/>
                <a:cs typeface="Arial"/>
              </a:rPr>
              <a:t>, </a:t>
            </a:r>
            <a:r>
              <a:rPr lang="hr-HR" sz="1100" b="0" kern="0" dirty="0" err="1" smtClean="0">
                <a:latin typeface="Arial"/>
                <a:cs typeface="Arial"/>
              </a:rPr>
              <a:t>investment</a:t>
            </a:r>
            <a:r>
              <a:rPr lang="hr-HR" sz="1100" b="0" kern="0" dirty="0" smtClean="0">
                <a:latin typeface="Arial"/>
                <a:cs typeface="Arial"/>
              </a:rPr>
              <a:t>)</a:t>
            </a:r>
            <a:endParaRPr lang="hr-HR" sz="1100" b="0" kern="0" dirty="0">
              <a:latin typeface="Arial"/>
              <a:cs typeface="Arial"/>
            </a:endParaRPr>
          </a:p>
          <a:p>
            <a:pPr lvl="0">
              <a:spcBef>
                <a:spcPct val="30000"/>
              </a:spcBef>
            </a:pPr>
            <a:endParaRPr lang="en-US" sz="1200" b="0" dirty="0">
              <a:solidFill>
                <a:srgbClr val="000000"/>
              </a:solidFill>
            </a:endParaRPr>
          </a:p>
        </p:txBody>
      </p:sp>
      <p:sp>
        <p:nvSpPr>
          <p:cNvPr id="5" name="Date Placeholder 4"/>
          <p:cNvSpPr>
            <a:spLocks noGrp="1"/>
          </p:cNvSpPr>
          <p:nvPr>
            <p:ph type="dt" sz="half" idx="10"/>
          </p:nvPr>
        </p:nvSpPr>
        <p:spPr/>
        <p:txBody>
          <a:bodyPr/>
          <a:lstStyle/>
          <a:p>
            <a:pPr>
              <a:defRPr/>
            </a:pPr>
            <a:fld id="{C17D84D9-2889-4F52-BD01-83C74B3BDFF8}" type="datetime1">
              <a:rPr lang="en-US" smtClean="0"/>
              <a:t>11/20/2018</a:t>
            </a:fld>
            <a:endParaRPr lang="sr-Latn-RS" dirty="0"/>
          </a:p>
        </p:txBody>
      </p:sp>
    </p:spTree>
    <p:extLst>
      <p:ext uri="{BB962C8B-B14F-4D97-AF65-F5344CB8AC3E}">
        <p14:creationId xmlns:p14="http://schemas.microsoft.com/office/powerpoint/2010/main" val="3193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52400" y="38692"/>
            <a:ext cx="7416800" cy="657944"/>
          </a:xfrm>
          <a:prstGeom prst="rect">
            <a:avLst/>
          </a:prstGeom>
        </p:spPr>
        <p:txBody>
          <a:bodyPr/>
          <a:lstStyle>
            <a:lvl1pPr algn="l" rtl="0" eaLnBrk="0" fontAlgn="base" hangingPunct="0">
              <a:spcBef>
                <a:spcPct val="0"/>
              </a:spcBef>
              <a:spcAft>
                <a:spcPct val="0"/>
              </a:spcAft>
              <a:defRPr sz="3800">
                <a:solidFill>
                  <a:srgbClr val="F60000"/>
                </a:solidFill>
                <a:latin typeface="+mj-lt"/>
                <a:ea typeface="+mj-ea"/>
                <a:cs typeface="+mj-cs"/>
              </a:defRPr>
            </a:lvl1pPr>
            <a:lvl2pPr algn="l" rtl="0" eaLnBrk="0" fontAlgn="base" hangingPunct="0">
              <a:spcBef>
                <a:spcPct val="0"/>
              </a:spcBef>
              <a:spcAft>
                <a:spcPct val="0"/>
              </a:spcAft>
              <a:defRPr sz="3800">
                <a:solidFill>
                  <a:srgbClr val="F60000"/>
                </a:solidFill>
                <a:latin typeface="Arial" charset="0"/>
                <a:cs typeface="Arial" charset="0"/>
              </a:defRPr>
            </a:lvl2pPr>
            <a:lvl3pPr algn="l" rtl="0" eaLnBrk="0" fontAlgn="base" hangingPunct="0">
              <a:spcBef>
                <a:spcPct val="0"/>
              </a:spcBef>
              <a:spcAft>
                <a:spcPct val="0"/>
              </a:spcAft>
              <a:defRPr sz="3800">
                <a:solidFill>
                  <a:srgbClr val="F60000"/>
                </a:solidFill>
                <a:latin typeface="Arial" charset="0"/>
                <a:cs typeface="Arial" charset="0"/>
              </a:defRPr>
            </a:lvl3pPr>
            <a:lvl4pPr algn="l" rtl="0" eaLnBrk="0" fontAlgn="base" hangingPunct="0">
              <a:spcBef>
                <a:spcPct val="0"/>
              </a:spcBef>
              <a:spcAft>
                <a:spcPct val="0"/>
              </a:spcAft>
              <a:defRPr sz="3800">
                <a:solidFill>
                  <a:srgbClr val="F60000"/>
                </a:solidFill>
                <a:latin typeface="Arial" charset="0"/>
                <a:cs typeface="Arial" charset="0"/>
              </a:defRPr>
            </a:lvl4pPr>
            <a:lvl5pPr algn="l" rtl="0" eaLnBrk="0" fontAlgn="base" hangingPunct="0">
              <a:spcBef>
                <a:spcPct val="0"/>
              </a:spcBef>
              <a:spcAft>
                <a:spcPct val="0"/>
              </a:spcAft>
              <a:defRPr sz="3800">
                <a:solidFill>
                  <a:srgbClr val="F60000"/>
                </a:solidFill>
                <a:latin typeface="Arial" charset="0"/>
                <a:cs typeface="Arial" charset="0"/>
              </a:defRPr>
            </a:lvl5pPr>
            <a:lvl6pPr marL="457200" algn="l" rtl="0" fontAlgn="base">
              <a:spcBef>
                <a:spcPct val="0"/>
              </a:spcBef>
              <a:spcAft>
                <a:spcPct val="0"/>
              </a:spcAft>
              <a:defRPr sz="3800">
                <a:solidFill>
                  <a:srgbClr val="F60000"/>
                </a:solidFill>
                <a:latin typeface="Arial" charset="0"/>
                <a:cs typeface="Arial" charset="0"/>
              </a:defRPr>
            </a:lvl6pPr>
            <a:lvl7pPr marL="914400" algn="l" rtl="0" fontAlgn="base">
              <a:spcBef>
                <a:spcPct val="0"/>
              </a:spcBef>
              <a:spcAft>
                <a:spcPct val="0"/>
              </a:spcAft>
              <a:defRPr sz="3800">
                <a:solidFill>
                  <a:srgbClr val="F60000"/>
                </a:solidFill>
                <a:latin typeface="Arial" charset="0"/>
                <a:cs typeface="Arial" charset="0"/>
              </a:defRPr>
            </a:lvl7pPr>
            <a:lvl8pPr marL="1371600" algn="l" rtl="0" fontAlgn="base">
              <a:spcBef>
                <a:spcPct val="0"/>
              </a:spcBef>
              <a:spcAft>
                <a:spcPct val="0"/>
              </a:spcAft>
              <a:defRPr sz="3800">
                <a:solidFill>
                  <a:srgbClr val="F60000"/>
                </a:solidFill>
                <a:latin typeface="Arial" charset="0"/>
                <a:cs typeface="Arial" charset="0"/>
              </a:defRPr>
            </a:lvl8pPr>
            <a:lvl9pPr marL="1828800" algn="l" rtl="0" fontAlgn="base">
              <a:spcBef>
                <a:spcPct val="0"/>
              </a:spcBef>
              <a:spcAft>
                <a:spcPct val="0"/>
              </a:spcAft>
              <a:defRPr sz="3800">
                <a:solidFill>
                  <a:srgbClr val="F6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2000" b="1" i="0" u="none" strike="noStrike" kern="0" cap="none" spc="0" normalizeH="0" baseline="0" noProof="0" dirty="0" err="1" smtClean="0">
                <a:ln>
                  <a:noFill/>
                </a:ln>
                <a:solidFill>
                  <a:schemeClr val="tx1"/>
                </a:solidFill>
                <a:effectLst/>
                <a:uLnTx/>
                <a:uFillTx/>
                <a:latin typeface="Calibri" panose="020F0502020204030204" pitchFamily="34" charset="0"/>
                <a:cs typeface="Calibri" panose="020F0502020204030204" pitchFamily="34" charset="0"/>
              </a:rPr>
              <a:t>Cadastral</a:t>
            </a:r>
            <a:r>
              <a:rPr kumimoji="0" lang="hr-HR" sz="2000" b="1" i="0" u="none" strike="noStrike" kern="0" cap="none" spc="0" normalizeH="0" baseline="0" noProof="0" dirty="0" smtClean="0">
                <a:ln>
                  <a:noFill/>
                </a:ln>
                <a:solidFill>
                  <a:schemeClr val="tx1"/>
                </a:solidFill>
                <a:effectLst/>
                <a:uLnTx/>
                <a:uFillTx/>
                <a:latin typeface="Calibri" panose="020F0502020204030204" pitchFamily="34" charset="0"/>
                <a:cs typeface="Calibri" panose="020F0502020204030204" pitchFamily="34" charset="0"/>
              </a:rPr>
              <a:t> </a:t>
            </a:r>
            <a:r>
              <a:rPr kumimoji="0" lang="hr-HR" sz="2000" b="1" i="0" u="none" strike="noStrike" kern="0" cap="none" spc="0" normalizeH="0" baseline="0" noProof="0" dirty="0" err="1" smtClean="0">
                <a:ln>
                  <a:noFill/>
                </a:ln>
                <a:solidFill>
                  <a:schemeClr val="tx1"/>
                </a:solidFill>
                <a:effectLst/>
                <a:uLnTx/>
                <a:uFillTx/>
                <a:latin typeface="Calibri" panose="020F0502020204030204" pitchFamily="34" charset="0"/>
                <a:cs typeface="Calibri" panose="020F0502020204030204" pitchFamily="34" charset="0"/>
              </a:rPr>
              <a:t>municipality</a:t>
            </a:r>
            <a:r>
              <a:rPr kumimoji="0" lang="hr-HR" sz="2000" b="1" i="0" u="none" strike="noStrike" kern="0" cap="none" spc="0" normalizeH="0" baseline="0" noProof="0" dirty="0" smtClean="0">
                <a:ln>
                  <a:noFill/>
                </a:ln>
                <a:solidFill>
                  <a:schemeClr val="tx1"/>
                </a:solidFill>
                <a:effectLst/>
                <a:uLnTx/>
                <a:uFillTx/>
                <a:latin typeface="Calibri" panose="020F0502020204030204" pitchFamily="34" charset="0"/>
                <a:cs typeface="Calibri" panose="020F0502020204030204" pitchFamily="34" charset="0"/>
              </a:rPr>
              <a:t> </a:t>
            </a:r>
            <a:r>
              <a:rPr kumimoji="0" lang="hr-HR" sz="2000" b="1" i="0" u="none" strike="noStrike" kern="0" cap="none" spc="0" normalizeH="0" baseline="0" noProof="0" dirty="0" err="1" smtClean="0">
                <a:ln>
                  <a:noFill/>
                </a:ln>
                <a:solidFill>
                  <a:schemeClr val="tx1"/>
                </a:solidFill>
                <a:effectLst/>
                <a:uLnTx/>
                <a:uFillTx/>
                <a:latin typeface="Calibri" panose="020F0502020204030204" pitchFamily="34" charset="0"/>
                <a:cs typeface="Calibri" panose="020F0502020204030204" pitchFamily="34" charset="0"/>
              </a:rPr>
              <a:t>Malinska</a:t>
            </a:r>
            <a:r>
              <a:rPr kumimoji="0" lang="hr-HR" sz="2000" b="1" i="0" u="none" strike="noStrike" kern="0" cap="none" spc="0" normalizeH="0" baseline="0" noProof="0" dirty="0" smtClean="0">
                <a:ln>
                  <a:noFill/>
                </a:ln>
                <a:solidFill>
                  <a:schemeClr val="tx1"/>
                </a:solidFill>
                <a:effectLst/>
                <a:uLnTx/>
                <a:uFillTx/>
                <a:latin typeface="Calibri" panose="020F0502020204030204" pitchFamily="34" charset="0"/>
                <a:cs typeface="Calibri" panose="020F0502020204030204" pitchFamily="34" charset="0"/>
              </a:rPr>
              <a:t> – </a:t>
            </a:r>
            <a:r>
              <a:rPr kumimoji="0" lang="hr-HR" sz="2000" b="1" i="0" u="none" strike="noStrike" kern="0" cap="none" spc="0" normalizeH="0" baseline="0" noProof="0" dirty="0" err="1" smtClean="0">
                <a:ln>
                  <a:noFill/>
                </a:ln>
                <a:solidFill>
                  <a:schemeClr val="tx1"/>
                </a:solidFill>
                <a:effectLst/>
                <a:uLnTx/>
                <a:uFillTx/>
                <a:latin typeface="Calibri" panose="020F0502020204030204" pitchFamily="34" charset="0"/>
                <a:cs typeface="Calibri" panose="020F0502020204030204" pitchFamily="34" charset="0"/>
              </a:rPr>
              <a:t>new</a:t>
            </a:r>
            <a:r>
              <a:rPr kumimoji="0" lang="hr-HR" sz="2000" b="1" i="0" u="none" strike="noStrike" kern="0" cap="none" spc="0" normalizeH="0" baseline="0" noProof="0" dirty="0" smtClean="0">
                <a:ln>
                  <a:noFill/>
                </a:ln>
                <a:solidFill>
                  <a:schemeClr val="tx1"/>
                </a:solidFill>
                <a:effectLst/>
                <a:uLnTx/>
                <a:uFillTx/>
                <a:latin typeface="Calibri" panose="020F0502020204030204" pitchFamily="34" charset="0"/>
                <a:cs typeface="Calibri" panose="020F0502020204030204" pitchFamily="34" charset="0"/>
              </a:rPr>
              <a:t> </a:t>
            </a:r>
            <a:r>
              <a:rPr kumimoji="0" lang="hr-HR" sz="2000" b="1" i="0" u="none" strike="noStrike" kern="0" cap="none" spc="0" normalizeH="0" baseline="0" noProof="0" dirty="0" err="1" smtClean="0">
                <a:ln>
                  <a:noFill/>
                </a:ln>
                <a:solidFill>
                  <a:schemeClr val="tx1"/>
                </a:solidFill>
                <a:effectLst/>
                <a:uLnTx/>
                <a:uFillTx/>
                <a:latin typeface="Calibri" panose="020F0502020204030204" pitchFamily="34" charset="0"/>
                <a:cs typeface="Calibri" panose="020F0502020204030204" pitchFamily="34" charset="0"/>
              </a:rPr>
              <a:t>cadastral</a:t>
            </a:r>
            <a:r>
              <a:rPr kumimoji="0" lang="hr-HR" sz="2000" b="1" i="0" u="none" strike="noStrike" kern="0" cap="none" spc="0" normalizeH="0" baseline="0" noProof="0" dirty="0" smtClean="0">
                <a:ln>
                  <a:noFill/>
                </a:ln>
                <a:solidFill>
                  <a:schemeClr val="tx1"/>
                </a:solidFill>
                <a:effectLst/>
                <a:uLnTx/>
                <a:uFillTx/>
                <a:latin typeface="Calibri" panose="020F0502020204030204" pitchFamily="34" charset="0"/>
                <a:cs typeface="Calibri" panose="020F0502020204030204" pitchFamily="34" charset="0"/>
              </a:rPr>
              <a:t> </a:t>
            </a:r>
            <a:r>
              <a:rPr kumimoji="0" lang="hr-HR" sz="2000" b="1" i="0" u="none" strike="noStrike" kern="0" cap="none" spc="0" normalizeH="0" baseline="0" noProof="0" dirty="0" err="1" smtClean="0">
                <a:ln>
                  <a:noFill/>
                </a:ln>
                <a:solidFill>
                  <a:schemeClr val="tx1"/>
                </a:solidFill>
                <a:effectLst/>
                <a:uLnTx/>
                <a:uFillTx/>
                <a:latin typeface="Calibri" panose="020F0502020204030204" pitchFamily="34" charset="0"/>
                <a:cs typeface="Calibri" panose="020F0502020204030204" pitchFamily="34" charset="0"/>
              </a:rPr>
              <a:t>map</a:t>
            </a:r>
            <a:endParaRPr kumimoji="0" lang="en-US" sz="2000" b="1" i="0" u="none" strike="noStrike" kern="0" cap="none" spc="0" normalizeH="0" baseline="0" noProof="0" dirty="0" smtClean="0">
              <a:ln>
                <a:noFill/>
              </a:ln>
              <a:solidFill>
                <a:schemeClr val="tx1"/>
              </a:solidFill>
              <a:effectLst/>
              <a:uLnTx/>
              <a:uFillTx/>
              <a:latin typeface="Calibri" panose="020F0502020204030204" pitchFamily="34" charset="0"/>
              <a:cs typeface="Calibri" panose="020F0502020204030204" pitchFamily="34" charset="0"/>
            </a:endParaRPr>
          </a:p>
        </p:txBody>
      </p:sp>
      <p:pic>
        <p:nvPicPr>
          <p:cNvPr id="5" name="Picture 4" descr="C:\_Pandža\Služba katastarske izmjere\02_Zadaci\PUK Rijeka\Malinska-Dubašnica n.i.- za DGU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05563"/>
            <a:ext cx="8153400" cy="6052437"/>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pPr>
              <a:defRPr/>
            </a:pPr>
            <a:fld id="{4554B800-4F32-42C9-AF35-BAB059D4D15F}" type="datetime1">
              <a:rPr lang="en-US" smtClean="0"/>
              <a:t>11/20/2018</a:t>
            </a:fld>
            <a:endParaRPr lang="sr-Latn-RS" dirty="0"/>
          </a:p>
        </p:txBody>
      </p:sp>
    </p:spTree>
    <p:extLst>
      <p:ext uri="{BB962C8B-B14F-4D97-AF65-F5344CB8AC3E}">
        <p14:creationId xmlns:p14="http://schemas.microsoft.com/office/powerpoint/2010/main" val="3052596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hr-HR" smtClean="0"/>
          </a:p>
        </p:txBody>
      </p:sp>
      <p:sp>
        <p:nvSpPr>
          <p:cNvPr id="3" name="Content Placeholder 2"/>
          <p:cNvSpPr>
            <a:spLocks noGrp="1"/>
          </p:cNvSpPr>
          <p:nvPr>
            <p:ph idx="1"/>
          </p:nvPr>
        </p:nvSpPr>
        <p:spPr>
          <a:xfrm>
            <a:off x="3575050" y="273050"/>
            <a:ext cx="5283200" cy="5853113"/>
          </a:xfrm>
        </p:spPr>
        <p:txBody>
          <a:bodyPr/>
          <a:lstStyle/>
          <a:p>
            <a:pPr>
              <a:defRPr/>
            </a:pPr>
            <a:endParaRPr lang="hr-HR" sz="2800" i="1" kern="1200" dirty="0" smtClean="0">
              <a:solidFill>
                <a:srgbClr val="C00000"/>
              </a:solidFill>
              <a:effectLst>
                <a:outerShdw blurRad="38100" dist="38100" dir="2700000" algn="tl">
                  <a:srgbClr val="000000">
                    <a:alpha val="43137"/>
                  </a:srgbClr>
                </a:outerShdw>
              </a:effectLst>
              <a:latin typeface="Trebuchet MS" pitchFamily="34" charset="0"/>
              <a:cs typeface="Arial" charset="0"/>
            </a:endParaRPr>
          </a:p>
          <a:p>
            <a:pPr>
              <a:defRPr/>
            </a:pPr>
            <a:r>
              <a:rPr lang="hr-HR" sz="2800" b="1" kern="1200" dirty="0" smtClean="0">
                <a:latin typeface="Calibri" panose="020F0502020204030204" pitchFamily="34" charset="0"/>
                <a:cs typeface="Calibri" panose="020F0502020204030204" pitchFamily="34" charset="0"/>
              </a:rPr>
              <a:t>THE </a:t>
            </a:r>
            <a:r>
              <a:rPr lang="hr-HR" sz="2800" b="1" kern="1200" dirty="0">
                <a:latin typeface="Calibri" panose="020F0502020204030204" pitchFamily="34" charset="0"/>
                <a:cs typeface="Calibri" panose="020F0502020204030204" pitchFamily="34" charset="0"/>
              </a:rPr>
              <a:t>REPUBLIC OF CROATIA</a:t>
            </a:r>
          </a:p>
          <a:p>
            <a:pPr>
              <a:buFontTx/>
              <a:buNone/>
              <a:defRPr/>
            </a:pPr>
            <a:endParaRPr lang="hr-HR" sz="2400" dirty="0" smtClean="0">
              <a:latin typeface="Trebuchet MS" pitchFamily="34" charset="0"/>
            </a:endParaRPr>
          </a:p>
          <a:p>
            <a:pPr>
              <a:defRPr/>
            </a:pPr>
            <a:r>
              <a:rPr lang="en-US" sz="2000" b="1" dirty="0">
                <a:effectLst>
                  <a:outerShdw blurRad="38100" dist="38100" dir="2700000" algn="tl">
                    <a:srgbClr val="000000">
                      <a:alpha val="43137"/>
                    </a:srgbClr>
                  </a:outerShdw>
                </a:effectLst>
                <a:latin typeface="Calibri" panose="020F0502020204030204" pitchFamily="34" charset="0"/>
                <a:ea typeface="Calibri" pitchFamily="34" charset="0"/>
                <a:cs typeface="Calibri" panose="020F0502020204030204" pitchFamily="34" charset="0"/>
              </a:rPr>
              <a:t>Republic with multi-party parliament</a:t>
            </a:r>
          </a:p>
          <a:p>
            <a:pPr>
              <a:defRPr/>
            </a:pPr>
            <a:r>
              <a:rPr lang="en-US" sz="1600" dirty="0">
                <a:effectLst>
                  <a:outerShdw blurRad="38100" dist="38100" dir="2700000" algn="tl">
                    <a:srgbClr val="000000">
                      <a:alpha val="43137"/>
                    </a:srgbClr>
                  </a:outerShdw>
                </a:effectLst>
                <a:latin typeface="Calibri" panose="020F0502020204030204" pitchFamily="34" charset="0"/>
                <a:ea typeface="Calibri" pitchFamily="34" charset="0"/>
                <a:cs typeface="Calibri" panose="020F0502020204030204" pitchFamily="34" charset="0"/>
              </a:rPr>
              <a:t>[Constitution adopted on 22 December 1990]</a:t>
            </a:r>
          </a:p>
          <a:p>
            <a:pPr>
              <a:defRPr/>
            </a:pPr>
            <a:r>
              <a:rPr lang="en-US" sz="2000" b="1" dirty="0">
                <a:effectLst>
                  <a:outerShdw blurRad="38100" dist="38100" dir="2700000" algn="tl">
                    <a:srgbClr val="000000">
                      <a:alpha val="43137"/>
                    </a:srgbClr>
                  </a:outerShdw>
                </a:effectLst>
                <a:latin typeface="Calibri" panose="020F0502020204030204" pitchFamily="34" charset="0"/>
                <a:ea typeface="Calibri" pitchFamily="34" charset="0"/>
                <a:cs typeface="Calibri" panose="020F0502020204030204" pitchFamily="34" charset="0"/>
              </a:rPr>
              <a:t>56 594</a:t>
            </a:r>
            <a:r>
              <a:rPr lang="hr-HR" sz="2000" b="1" dirty="0">
                <a:effectLst>
                  <a:outerShdw blurRad="38100" dist="38100" dir="2700000" algn="tl">
                    <a:srgbClr val="000000">
                      <a:alpha val="43137"/>
                    </a:srgbClr>
                  </a:outerShdw>
                </a:effectLst>
                <a:latin typeface="Calibri" panose="020F0502020204030204" pitchFamily="34" charset="0"/>
                <a:ea typeface="Calibri" pitchFamily="34" charset="0"/>
                <a:cs typeface="Calibri" panose="020F0502020204030204" pitchFamily="34" charset="0"/>
              </a:rPr>
              <a:t> </a:t>
            </a:r>
            <a:r>
              <a:rPr lang="en-US" sz="2000" b="1" dirty="0">
                <a:effectLst>
                  <a:outerShdw blurRad="38100" dist="38100" dir="2700000" algn="tl">
                    <a:srgbClr val="000000">
                      <a:alpha val="43137"/>
                    </a:srgbClr>
                  </a:outerShdw>
                </a:effectLst>
                <a:latin typeface="Calibri" panose="020F0502020204030204" pitchFamily="34" charset="0"/>
                <a:ea typeface="Calibri" pitchFamily="34" charset="0"/>
                <a:cs typeface="Calibri" panose="020F0502020204030204" pitchFamily="34" charset="0"/>
              </a:rPr>
              <a:t>sq km </a:t>
            </a:r>
            <a:r>
              <a:rPr lang="en-US" sz="1600" b="1" dirty="0">
                <a:effectLst>
                  <a:outerShdw blurRad="38100" dist="38100" dir="2700000" algn="tl">
                    <a:srgbClr val="000000">
                      <a:alpha val="43137"/>
                    </a:srgbClr>
                  </a:outerShdw>
                </a:effectLst>
                <a:latin typeface="Calibri" panose="020F0502020204030204" pitchFamily="34" charset="0"/>
                <a:ea typeface="Calibri" pitchFamily="34" charset="0"/>
                <a:cs typeface="Calibri" panose="020F0502020204030204" pitchFamily="34" charset="0"/>
              </a:rPr>
              <a:t>(land</a:t>
            </a:r>
            <a:r>
              <a:rPr lang="hr-HR" sz="1600" b="1" dirty="0">
                <a:effectLst>
                  <a:outerShdw blurRad="38100" dist="38100" dir="2700000" algn="tl">
                    <a:srgbClr val="000000">
                      <a:alpha val="43137"/>
                    </a:srgbClr>
                  </a:outerShdw>
                </a:effectLst>
                <a:latin typeface="Calibri" panose="020F0502020204030204" pitchFamily="34" charset="0"/>
                <a:ea typeface="Calibri" pitchFamily="34" charset="0"/>
                <a:cs typeface="Calibri" panose="020F0502020204030204" pitchFamily="34" charset="0"/>
              </a:rPr>
              <a:t> surface)</a:t>
            </a:r>
          </a:p>
          <a:p>
            <a:pPr>
              <a:defRPr/>
            </a:pPr>
            <a:r>
              <a:rPr lang="pl-PL" sz="2000" b="1" dirty="0">
                <a:effectLst>
                  <a:outerShdw blurRad="38100" dist="38100" dir="2700000" algn="tl">
                    <a:srgbClr val="000000">
                      <a:alpha val="43137"/>
                    </a:srgbClr>
                  </a:outerShdw>
                </a:effectLst>
                <a:latin typeface="Calibri" panose="020F0502020204030204" pitchFamily="34" charset="0"/>
                <a:ea typeface="Calibri" pitchFamily="34" charset="0"/>
                <a:cs typeface="Calibri" panose="020F0502020204030204" pitchFamily="34" charset="0"/>
              </a:rPr>
              <a:t>Counties (21), including the City of Zagreb </a:t>
            </a:r>
            <a:r>
              <a:rPr lang="hr-HR" sz="2000" b="1" dirty="0">
                <a:effectLst>
                  <a:outerShdw blurRad="38100" dist="38100" dir="2700000" algn="tl">
                    <a:srgbClr val="000000">
                      <a:alpha val="43137"/>
                    </a:srgbClr>
                  </a:outerShdw>
                </a:effectLst>
                <a:latin typeface="Calibri" panose="020F0502020204030204" pitchFamily="34" charset="0"/>
                <a:ea typeface="Calibri" pitchFamily="34" charset="0"/>
                <a:cs typeface="Calibri" panose="020F0502020204030204" pitchFamily="34" charset="0"/>
              </a:rPr>
              <a:t>; </a:t>
            </a:r>
            <a:r>
              <a:rPr lang="pl-PL" sz="1600" dirty="0">
                <a:effectLst>
                  <a:outerShdw blurRad="38100" dist="38100" dir="2700000" algn="tl">
                    <a:srgbClr val="000000">
                      <a:alpha val="43137"/>
                    </a:srgbClr>
                  </a:outerShdw>
                </a:effectLst>
                <a:latin typeface="Calibri" panose="020F0502020204030204" pitchFamily="34" charset="0"/>
                <a:ea typeface="Calibri" pitchFamily="34" charset="0"/>
                <a:cs typeface="Calibri" panose="020F0502020204030204" pitchFamily="34" charset="0"/>
              </a:rPr>
              <a:t>Towns (127)</a:t>
            </a:r>
            <a:r>
              <a:rPr lang="hr-HR" sz="1600" dirty="0">
                <a:effectLst>
                  <a:outerShdw blurRad="38100" dist="38100" dir="2700000" algn="tl">
                    <a:srgbClr val="000000">
                      <a:alpha val="43137"/>
                    </a:srgbClr>
                  </a:outerShdw>
                </a:effectLst>
                <a:latin typeface="Calibri" panose="020F0502020204030204" pitchFamily="34" charset="0"/>
                <a:ea typeface="Calibri" pitchFamily="34" charset="0"/>
                <a:cs typeface="Calibri" panose="020F0502020204030204" pitchFamily="34" charset="0"/>
              </a:rPr>
              <a:t>; </a:t>
            </a:r>
            <a:r>
              <a:rPr lang="pl-PL" sz="1600" dirty="0">
                <a:effectLst>
                  <a:outerShdw blurRad="38100" dist="38100" dir="2700000" algn="tl">
                    <a:srgbClr val="000000">
                      <a:alpha val="43137"/>
                    </a:srgbClr>
                  </a:outerShdw>
                </a:effectLst>
                <a:latin typeface="Calibri" panose="020F0502020204030204" pitchFamily="34" charset="0"/>
                <a:ea typeface="Calibri" pitchFamily="34" charset="0"/>
                <a:cs typeface="Calibri" panose="020F0502020204030204" pitchFamily="34" charset="0"/>
              </a:rPr>
              <a:t>Municipalities (429)</a:t>
            </a:r>
            <a:r>
              <a:rPr lang="hr-HR" sz="1600" dirty="0">
                <a:effectLst>
                  <a:outerShdw blurRad="38100" dist="38100" dir="2700000" algn="tl">
                    <a:srgbClr val="000000">
                      <a:alpha val="43137"/>
                    </a:srgbClr>
                  </a:outerShdw>
                </a:effectLst>
                <a:latin typeface="Calibri" panose="020F0502020204030204" pitchFamily="34" charset="0"/>
                <a:ea typeface="Calibri" pitchFamily="34" charset="0"/>
                <a:cs typeface="Calibri" panose="020F0502020204030204" pitchFamily="34" charset="0"/>
              </a:rPr>
              <a:t>; </a:t>
            </a:r>
            <a:r>
              <a:rPr lang="pl-PL" sz="1600" dirty="0">
                <a:effectLst>
                  <a:outerShdw blurRad="38100" dist="38100" dir="2700000" algn="tl">
                    <a:srgbClr val="000000">
                      <a:alpha val="43137"/>
                    </a:srgbClr>
                  </a:outerShdw>
                </a:effectLst>
                <a:latin typeface="Calibri" panose="020F0502020204030204" pitchFamily="34" charset="0"/>
                <a:ea typeface="Calibri" pitchFamily="34" charset="0"/>
                <a:cs typeface="Calibri" panose="020F0502020204030204" pitchFamily="34" charset="0"/>
              </a:rPr>
              <a:t>Settlements (6755)</a:t>
            </a:r>
            <a:endParaRPr lang="hr-HR" sz="1600" dirty="0">
              <a:effectLst>
                <a:outerShdw blurRad="38100" dist="38100" dir="2700000" algn="tl">
                  <a:srgbClr val="000000">
                    <a:alpha val="43137"/>
                  </a:srgbClr>
                </a:outerShdw>
              </a:effectLst>
              <a:latin typeface="Calibri" panose="020F0502020204030204" pitchFamily="34" charset="0"/>
              <a:ea typeface="Calibri" pitchFamily="34" charset="0"/>
              <a:cs typeface="Calibri" panose="020F0502020204030204" pitchFamily="34" charset="0"/>
            </a:endParaRPr>
          </a:p>
          <a:p>
            <a:pPr>
              <a:defRPr/>
            </a:pPr>
            <a:r>
              <a:rPr lang="en-US" sz="2000" b="1" dirty="0">
                <a:effectLst>
                  <a:outerShdw blurRad="38100" dist="38100" dir="2700000" algn="tl">
                    <a:srgbClr val="000000">
                      <a:alpha val="43137"/>
                    </a:srgbClr>
                  </a:outerShdw>
                </a:effectLst>
                <a:latin typeface="Calibri" panose="020F0502020204030204" pitchFamily="34" charset="0"/>
                <a:ea typeface="Calibri" pitchFamily="34" charset="0"/>
                <a:cs typeface="Calibri" panose="020F0502020204030204" pitchFamily="34" charset="0"/>
              </a:rPr>
              <a:t>4.290.612 persons /75,81 persons /sq km, </a:t>
            </a:r>
          </a:p>
          <a:p>
            <a:pPr>
              <a:buFontTx/>
              <a:buNone/>
              <a:defRPr/>
            </a:pPr>
            <a:endParaRPr lang="hr-HR" sz="2400" kern="1200" dirty="0" smtClean="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defRPr/>
            </a:pPr>
            <a:r>
              <a:rPr lang="hr-HR" sz="1800" kern="1200" dirty="0" smtClean="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Croatia </a:t>
            </a:r>
            <a:r>
              <a:rPr lang="hr-HR" sz="1800" kern="1200"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 </a:t>
            </a:r>
            <a:r>
              <a:rPr lang="hr-HR" sz="1800" kern="1200" dirty="0" err="1" smtClean="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became</a:t>
            </a:r>
            <a:r>
              <a:rPr lang="hr-HR" sz="1800" kern="1200" dirty="0" smtClean="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hr-HR" sz="1800" kern="1200"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28th  member state of the European Union on </a:t>
            </a:r>
            <a:r>
              <a:rPr lang="hr-HR" sz="1800" kern="1200" dirty="0" smtClean="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hr-HR" sz="1800" kern="1200" dirty="0" err="1" smtClean="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July</a:t>
            </a:r>
            <a:r>
              <a:rPr lang="hr-HR" sz="1800" kern="1200" dirty="0" smtClean="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hr-HR" sz="1800" kern="1200"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2013. </a:t>
            </a:r>
          </a:p>
        </p:txBody>
      </p:sp>
      <p:sp>
        <p:nvSpPr>
          <p:cNvPr id="16388" name="Text Placeholder 3"/>
          <p:cNvSpPr>
            <a:spLocks noGrp="1"/>
          </p:cNvSpPr>
          <p:nvPr>
            <p:ph type="body" sz="half" idx="2"/>
          </p:nvPr>
        </p:nvSpPr>
        <p:spPr/>
        <p:txBody>
          <a:bodyPr/>
          <a:lstStyle/>
          <a:p>
            <a:endParaRPr lang="hr-HR" smtClean="0"/>
          </a:p>
        </p:txBody>
      </p:sp>
      <p:sp>
        <p:nvSpPr>
          <p:cNvPr id="16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05B68E0-6D87-4A18-AC15-7BFB2DD95441}" type="slidenum">
              <a:rPr kumimoji="0" lang="hr-HR"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hr-HR" sz="1400" b="0" i="0" u="none" strike="noStrike" kern="1200" cap="none" spc="0" normalizeH="0" baseline="0" noProof="0" smtClean="0">
              <a:ln>
                <a:noFill/>
              </a:ln>
              <a:solidFill>
                <a:srgbClr val="000000"/>
              </a:solidFill>
              <a:effectLst/>
              <a:uLnTx/>
              <a:uFillTx/>
              <a:latin typeface="Arial" charset="0"/>
              <a:ea typeface="+mn-ea"/>
              <a:cs typeface="+mn-cs"/>
            </a:endParaRPr>
          </a:p>
        </p:txBody>
      </p:sp>
      <p:pic>
        <p:nvPicPr>
          <p:cNvPr id="1639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642938"/>
            <a:ext cx="3057525" cy="2470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 y="3714750"/>
            <a:ext cx="3030538"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pPr>
              <a:defRPr/>
            </a:pPr>
            <a:fld id="{4E74A9E4-D34D-422E-9BF6-04AFE1070AB2}" type="datetime1">
              <a:rPr lang="en-US" smtClean="0"/>
              <a:t>11/20/2018</a:t>
            </a:fld>
            <a:endParaRPr lang="hr-HR"/>
          </a:p>
        </p:txBody>
      </p:sp>
    </p:spTree>
    <p:extLst>
      <p:ext uri="{BB962C8B-B14F-4D97-AF65-F5344CB8AC3E}">
        <p14:creationId xmlns:p14="http://schemas.microsoft.com/office/powerpoint/2010/main" val="36871394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p:cNvSpPr>
            <a:spLocks noGrp="1"/>
          </p:cNvSpPr>
          <p:nvPr>
            <p:ph idx="1"/>
          </p:nvPr>
        </p:nvSpPr>
        <p:spPr>
          <a:xfrm>
            <a:off x="467544" y="1772816"/>
            <a:ext cx="8424936" cy="4176042"/>
          </a:xfrm>
        </p:spPr>
        <p:txBody>
          <a:bodyPr>
            <a:noAutofit/>
          </a:bodyPr>
          <a:lstStyle/>
          <a:p>
            <a:pPr marL="0" indent="0" algn="just" eaLnBrk="1" hangingPunct="1">
              <a:spcBef>
                <a:spcPct val="0"/>
              </a:spcBef>
              <a:buNone/>
              <a:defRPr/>
            </a:pPr>
            <a:r>
              <a:rPr lang="hr-HR" sz="2000" b="1" dirty="0" smtClean="0">
                <a:latin typeface="Calibri" panose="020F0502020204030204" pitchFamily="34" charset="0"/>
                <a:cs typeface="Calibri" panose="020F0502020204030204" pitchFamily="34" charset="0"/>
              </a:rPr>
              <a:t>HOMOGENISATON </a:t>
            </a:r>
            <a:r>
              <a:rPr lang="hr-HR" sz="2000" kern="1200" dirty="0" smtClean="0">
                <a:solidFill>
                  <a:srgbClr val="000000"/>
                </a:solidFill>
                <a:latin typeface="Calibri" panose="020F0502020204030204" pitchFamily="34" charset="0"/>
                <a:cs typeface="Calibri" panose="020F0502020204030204" pitchFamily="34" charset="0"/>
              </a:rPr>
              <a:t>- </a:t>
            </a:r>
            <a:r>
              <a:rPr lang="en-US" sz="1600" kern="1200" dirty="0" smtClean="0">
                <a:solidFill>
                  <a:srgbClr val="000000"/>
                </a:solidFill>
                <a:latin typeface="Calibri" panose="020F0502020204030204" pitchFamily="34" charset="0"/>
                <a:cs typeface="Calibri" panose="020F0502020204030204" pitchFamily="34" charset="0"/>
              </a:rPr>
              <a:t>method for </a:t>
            </a:r>
            <a:r>
              <a:rPr lang="hr-HR" sz="1600" kern="1200" dirty="0" err="1" smtClean="0">
                <a:solidFill>
                  <a:srgbClr val="000000"/>
                </a:solidFill>
                <a:latin typeface="Calibri" panose="020F0502020204030204" pitchFamily="34" charset="0"/>
                <a:cs typeface="Calibri" panose="020F0502020204030204" pitchFamily="34" charset="0"/>
              </a:rPr>
              <a:t>improvement</a:t>
            </a:r>
            <a:r>
              <a:rPr lang="hr-HR" sz="1600" kern="1200" dirty="0" smtClean="0">
                <a:solidFill>
                  <a:srgbClr val="000000"/>
                </a:solidFill>
                <a:latin typeface="Calibri" panose="020F0502020204030204" pitchFamily="34" charset="0"/>
                <a:cs typeface="Calibri" panose="020F0502020204030204" pitchFamily="34" charset="0"/>
              </a:rPr>
              <a:t> </a:t>
            </a:r>
            <a:r>
              <a:rPr lang="hr-HR" sz="1600" kern="1200" dirty="0" err="1" smtClean="0">
                <a:solidFill>
                  <a:srgbClr val="000000"/>
                </a:solidFill>
                <a:latin typeface="Calibri" panose="020F0502020204030204" pitchFamily="34" charset="0"/>
                <a:cs typeface="Calibri" panose="020F0502020204030204" pitchFamily="34" charset="0"/>
              </a:rPr>
              <a:t>of</a:t>
            </a:r>
            <a:r>
              <a:rPr lang="hr-HR" sz="1600" kern="1200" dirty="0" smtClean="0">
                <a:solidFill>
                  <a:srgbClr val="000000"/>
                </a:solidFill>
                <a:latin typeface="Calibri" panose="020F0502020204030204" pitchFamily="34" charset="0"/>
                <a:cs typeface="Calibri" panose="020F0502020204030204" pitchFamily="34" charset="0"/>
              </a:rPr>
              <a:t> </a:t>
            </a:r>
            <a:r>
              <a:rPr lang="hr-HR" sz="1600" kern="1200" dirty="0" err="1" smtClean="0">
                <a:solidFill>
                  <a:srgbClr val="000000"/>
                </a:solidFill>
                <a:latin typeface="Calibri" panose="020F0502020204030204" pitchFamily="34" charset="0"/>
                <a:cs typeface="Calibri" panose="020F0502020204030204" pitchFamily="34" charset="0"/>
              </a:rPr>
              <a:t>digital</a:t>
            </a:r>
            <a:r>
              <a:rPr lang="hr-HR" sz="1600" kern="1200" dirty="0" smtClean="0">
                <a:solidFill>
                  <a:srgbClr val="000000"/>
                </a:solidFill>
                <a:latin typeface="Calibri" panose="020F0502020204030204" pitchFamily="34" charset="0"/>
                <a:cs typeface="Calibri" panose="020F0502020204030204" pitchFamily="34" charset="0"/>
              </a:rPr>
              <a:t> </a:t>
            </a:r>
            <a:r>
              <a:rPr lang="hr-HR" sz="1600" kern="1200" dirty="0" err="1" smtClean="0">
                <a:solidFill>
                  <a:srgbClr val="000000"/>
                </a:solidFill>
                <a:latin typeface="Calibri" panose="020F0502020204030204" pitchFamily="34" charset="0"/>
                <a:cs typeface="Calibri" panose="020F0502020204030204" pitchFamily="34" charset="0"/>
              </a:rPr>
              <a:t>cadastral</a:t>
            </a:r>
            <a:r>
              <a:rPr lang="hr-HR" sz="1600" kern="1200" dirty="0" smtClean="0">
                <a:solidFill>
                  <a:srgbClr val="000000"/>
                </a:solidFill>
                <a:latin typeface="Calibri" panose="020F0502020204030204" pitchFamily="34" charset="0"/>
                <a:cs typeface="Calibri" panose="020F0502020204030204" pitchFamily="34" charset="0"/>
              </a:rPr>
              <a:t> plan </a:t>
            </a:r>
          </a:p>
          <a:p>
            <a:pPr marL="0" indent="0" algn="just" eaLnBrk="1" hangingPunct="1">
              <a:spcBef>
                <a:spcPct val="0"/>
              </a:spcBef>
              <a:buNone/>
              <a:defRPr/>
            </a:pPr>
            <a:r>
              <a:rPr lang="hr-HR" sz="2000" b="1" dirty="0" smtClean="0">
                <a:solidFill>
                  <a:srgbClr val="000000"/>
                </a:solidFill>
                <a:latin typeface="Calibri" panose="020F0502020204030204" pitchFamily="34" charset="0"/>
                <a:cs typeface="Calibri" panose="020F0502020204030204" pitchFamily="34" charset="0"/>
              </a:rPr>
              <a:t>HOMOGENISATON </a:t>
            </a:r>
            <a:r>
              <a:rPr lang="hr-HR" sz="2000" kern="1200" dirty="0" smtClean="0">
                <a:solidFill>
                  <a:srgbClr val="000000"/>
                </a:solidFill>
                <a:latin typeface="Calibri" panose="020F0502020204030204" pitchFamily="34" charset="0"/>
                <a:cs typeface="Calibri" panose="020F0502020204030204" pitchFamily="34" charset="0"/>
              </a:rPr>
              <a:t>– </a:t>
            </a:r>
            <a:r>
              <a:rPr lang="hr-HR" sz="1600" kern="1200" dirty="0" err="1" smtClean="0">
                <a:solidFill>
                  <a:srgbClr val="000000"/>
                </a:solidFill>
                <a:latin typeface="Calibri" panose="020F0502020204030204" pitchFamily="34" charset="0"/>
                <a:cs typeface="Calibri" panose="020F0502020204030204" pitchFamily="34" charset="0"/>
              </a:rPr>
              <a:t>is</a:t>
            </a:r>
            <a:r>
              <a:rPr lang="hr-HR" sz="1600" kern="1200" dirty="0" smtClean="0">
                <a:solidFill>
                  <a:srgbClr val="000000"/>
                </a:solidFill>
                <a:latin typeface="Calibri" panose="020F0502020204030204" pitchFamily="34" charset="0"/>
                <a:cs typeface="Calibri" panose="020F0502020204030204" pitchFamily="34" charset="0"/>
              </a:rPr>
              <a:t> </a:t>
            </a:r>
            <a:r>
              <a:rPr lang="hr-HR" sz="1600" kern="1200" dirty="0" err="1" smtClean="0">
                <a:solidFill>
                  <a:srgbClr val="000000"/>
                </a:solidFill>
                <a:latin typeface="Calibri" panose="020F0502020204030204" pitchFamily="34" charset="0"/>
                <a:cs typeface="Calibri" panose="020F0502020204030204" pitchFamily="34" charset="0"/>
              </a:rPr>
              <a:t>not</a:t>
            </a:r>
            <a:r>
              <a:rPr lang="hr-HR" sz="1600" kern="1200" dirty="0" smtClean="0">
                <a:solidFill>
                  <a:srgbClr val="000000"/>
                </a:solidFill>
                <a:latin typeface="Calibri" panose="020F0502020204030204" pitchFamily="34" charset="0"/>
                <a:cs typeface="Calibri" panose="020F0502020204030204" pitchFamily="34" charset="0"/>
              </a:rPr>
              <a:t>  </a:t>
            </a:r>
            <a:r>
              <a:rPr lang="hr-HR" sz="1600" kern="1200" dirty="0" err="1" smtClean="0">
                <a:solidFill>
                  <a:srgbClr val="000000"/>
                </a:solidFill>
                <a:latin typeface="Calibri" panose="020F0502020204030204" pitchFamily="34" charset="0"/>
                <a:cs typeface="Calibri" panose="020F0502020204030204" pitchFamily="34" charset="0"/>
              </a:rPr>
              <a:t>cadastral</a:t>
            </a:r>
            <a:r>
              <a:rPr lang="hr-HR" sz="1600" kern="1200" dirty="0" smtClean="0">
                <a:solidFill>
                  <a:srgbClr val="000000"/>
                </a:solidFill>
                <a:latin typeface="Calibri" panose="020F0502020204030204" pitchFamily="34" charset="0"/>
                <a:cs typeface="Calibri" panose="020F0502020204030204" pitchFamily="34" charset="0"/>
              </a:rPr>
              <a:t> </a:t>
            </a:r>
            <a:r>
              <a:rPr lang="hr-HR" sz="1600" kern="1200" dirty="0" err="1" smtClean="0">
                <a:solidFill>
                  <a:srgbClr val="000000"/>
                </a:solidFill>
                <a:latin typeface="Calibri" panose="020F0502020204030204" pitchFamily="34" charset="0"/>
                <a:cs typeface="Calibri" panose="020F0502020204030204" pitchFamily="34" charset="0"/>
              </a:rPr>
              <a:t>resurvey</a:t>
            </a:r>
            <a:r>
              <a:rPr lang="hr-HR" sz="1600" kern="1200" dirty="0" smtClean="0">
                <a:solidFill>
                  <a:srgbClr val="000000"/>
                </a:solidFill>
                <a:latin typeface="Calibri" panose="020F0502020204030204" pitchFamily="34" charset="0"/>
                <a:cs typeface="Calibri" panose="020F0502020204030204" pitchFamily="34" charset="0"/>
              </a:rPr>
              <a:t> </a:t>
            </a:r>
            <a:r>
              <a:rPr lang="hr-HR" sz="1600" kern="1200" dirty="0" err="1" smtClean="0">
                <a:solidFill>
                  <a:srgbClr val="000000"/>
                </a:solidFill>
                <a:latin typeface="Calibri" panose="020F0502020204030204" pitchFamily="34" charset="0"/>
                <a:cs typeface="Calibri" panose="020F0502020204030204" pitchFamily="34" charset="0"/>
              </a:rPr>
              <a:t>process</a:t>
            </a:r>
            <a:r>
              <a:rPr lang="hr-HR" sz="1600" kern="1200" dirty="0" smtClean="0">
                <a:solidFill>
                  <a:srgbClr val="000000"/>
                </a:solidFill>
                <a:latin typeface="Calibri" panose="020F0502020204030204" pitchFamily="34" charset="0"/>
                <a:cs typeface="Calibri" panose="020F0502020204030204" pitchFamily="34" charset="0"/>
              </a:rPr>
              <a:t> </a:t>
            </a:r>
            <a:endParaRPr lang="hr-HR" sz="1600" kern="1200" dirty="0">
              <a:solidFill>
                <a:srgbClr val="000000"/>
              </a:solidFill>
              <a:latin typeface="Calibri" panose="020F0502020204030204" pitchFamily="34" charset="0"/>
              <a:cs typeface="Calibri" panose="020F0502020204030204" pitchFamily="34" charset="0"/>
            </a:endParaRPr>
          </a:p>
          <a:p>
            <a:pPr marL="0" indent="0" algn="just" eaLnBrk="1" hangingPunct="1">
              <a:spcBef>
                <a:spcPct val="0"/>
              </a:spcBef>
              <a:buNone/>
              <a:defRPr/>
            </a:pPr>
            <a:r>
              <a:rPr lang="hr-HR" sz="2000" b="1" dirty="0" smtClean="0">
                <a:solidFill>
                  <a:srgbClr val="000000"/>
                </a:solidFill>
                <a:latin typeface="Calibri" panose="020F0502020204030204" pitchFamily="34" charset="0"/>
                <a:cs typeface="Calibri" panose="020F0502020204030204" pitchFamily="34" charset="0"/>
              </a:rPr>
              <a:t>HOMOGENISATON </a:t>
            </a:r>
            <a:r>
              <a:rPr lang="hr-HR" sz="1600" kern="1200" dirty="0">
                <a:solidFill>
                  <a:srgbClr val="000000"/>
                </a:solidFill>
                <a:latin typeface="Calibri" panose="020F0502020204030204" pitchFamily="34" charset="0"/>
                <a:cs typeface="Calibri" panose="020F0502020204030204" pitchFamily="34" charset="0"/>
              </a:rPr>
              <a:t>– </a:t>
            </a:r>
            <a:r>
              <a:rPr lang="hr-HR" sz="1600" kern="1200" dirty="0" err="1">
                <a:solidFill>
                  <a:srgbClr val="000000"/>
                </a:solidFill>
                <a:latin typeface="Calibri" panose="020F0502020204030204" pitchFamily="34" charset="0"/>
                <a:cs typeface="Calibri" panose="020F0502020204030204" pitchFamily="34" charset="0"/>
              </a:rPr>
              <a:t>is</a:t>
            </a:r>
            <a:r>
              <a:rPr lang="hr-HR" sz="1600" kern="1200" dirty="0">
                <a:solidFill>
                  <a:srgbClr val="000000"/>
                </a:solidFill>
                <a:latin typeface="Calibri" panose="020F0502020204030204" pitchFamily="34" charset="0"/>
                <a:cs typeface="Calibri" panose="020F0502020204030204" pitchFamily="34" charset="0"/>
              </a:rPr>
              <a:t> </a:t>
            </a:r>
            <a:r>
              <a:rPr lang="hr-HR" sz="1600" kern="1200" dirty="0" smtClean="0">
                <a:solidFill>
                  <a:srgbClr val="000000"/>
                </a:solidFill>
                <a:latin typeface="Calibri" panose="020F0502020204030204" pitchFamily="34" charset="0"/>
                <a:cs typeface="Calibri" panose="020F0502020204030204" pitchFamily="34" charset="0"/>
              </a:rPr>
              <a:t>a </a:t>
            </a:r>
            <a:r>
              <a:rPr lang="hr-HR" sz="1600" kern="1200" dirty="0" err="1" smtClean="0">
                <a:solidFill>
                  <a:srgbClr val="000000"/>
                </a:solidFill>
                <a:latin typeface="Calibri" panose="020F0502020204030204" pitchFamily="34" charset="0"/>
                <a:cs typeface="Calibri" panose="020F0502020204030204" pitchFamily="34" charset="0"/>
              </a:rPr>
              <a:t>technical</a:t>
            </a:r>
            <a:r>
              <a:rPr lang="hr-HR" sz="1600" kern="1200" dirty="0" smtClean="0">
                <a:solidFill>
                  <a:srgbClr val="000000"/>
                </a:solidFill>
                <a:latin typeface="Calibri" panose="020F0502020204030204" pitchFamily="34" charset="0"/>
                <a:cs typeface="Calibri" panose="020F0502020204030204" pitchFamily="34" charset="0"/>
              </a:rPr>
              <a:t> </a:t>
            </a:r>
            <a:r>
              <a:rPr lang="hr-HR" sz="1600" kern="1200" dirty="0">
                <a:solidFill>
                  <a:srgbClr val="000000"/>
                </a:solidFill>
                <a:latin typeface="Calibri" panose="020F0502020204030204" pitchFamily="34" charset="0"/>
                <a:cs typeface="Calibri" panose="020F0502020204030204" pitchFamily="34" charset="0"/>
              </a:rPr>
              <a:t>proces</a:t>
            </a:r>
          </a:p>
          <a:p>
            <a:pPr lvl="1" eaLnBrk="1" hangingPunct="1">
              <a:buFont typeface="Arial" panose="020B0604020202020204" pitchFamily="34" charset="0"/>
              <a:buChar char="•"/>
            </a:pPr>
            <a:r>
              <a:rPr lang="hr-HR" sz="1600" dirty="0">
                <a:latin typeface="Calibri" panose="020F0502020204030204" pitchFamily="34" charset="0"/>
                <a:ea typeface="+mn-ea"/>
                <a:cs typeface="Calibri" panose="020F0502020204030204" pitchFamily="34" charset="0"/>
              </a:rPr>
              <a:t>geometric and positioning accuracy improvement </a:t>
            </a:r>
            <a:r>
              <a:rPr lang="en-US" altLang="sr-Latn-RS" sz="1600" dirty="0">
                <a:latin typeface="Calibri" panose="020F0502020204030204" pitchFamily="34" charset="0"/>
                <a:ea typeface="+mn-ea"/>
                <a:cs typeface="Calibri" panose="020F0502020204030204" pitchFamily="34" charset="0"/>
              </a:rPr>
              <a:t>of the digital cadastral maps (DCM) of the graphical </a:t>
            </a:r>
            <a:r>
              <a:rPr lang="en-US" altLang="sr-Latn-RS" sz="1600" dirty="0" smtClean="0">
                <a:latin typeface="Calibri" panose="020F0502020204030204" pitchFamily="34" charset="0"/>
                <a:ea typeface="+mn-ea"/>
                <a:cs typeface="Calibri" panose="020F0502020204030204" pitchFamily="34" charset="0"/>
              </a:rPr>
              <a:t>survey</a:t>
            </a:r>
            <a:endParaRPr lang="hr-HR" altLang="sr-Latn-RS" sz="1600" dirty="0">
              <a:latin typeface="Calibri" panose="020F0502020204030204" pitchFamily="34" charset="0"/>
              <a:ea typeface="+mn-ea"/>
              <a:cs typeface="Calibri" panose="020F0502020204030204" pitchFamily="34" charset="0"/>
            </a:endParaRPr>
          </a:p>
          <a:p>
            <a:pPr lvl="1" eaLnBrk="1" hangingPunct="1">
              <a:buFont typeface="Arial" panose="020B0604020202020204" pitchFamily="34" charset="0"/>
              <a:buChar char="•"/>
            </a:pPr>
            <a:r>
              <a:rPr lang="en-GB" altLang="sr-Latn-RS" sz="1600" dirty="0" smtClean="0">
                <a:latin typeface="Calibri" panose="020F0502020204030204" pitchFamily="34" charset="0"/>
                <a:ea typeface="+mn-ea"/>
                <a:cs typeface="Calibri" panose="020F0502020204030204" pitchFamily="34" charset="0"/>
              </a:rPr>
              <a:t>correct the </a:t>
            </a:r>
            <a:r>
              <a:rPr lang="en-GB" altLang="sr-Latn-RS" sz="1600" dirty="0">
                <a:latin typeface="Calibri" panose="020F0502020204030204" pitchFamily="34" charset="0"/>
                <a:ea typeface="+mn-ea"/>
                <a:cs typeface="Calibri" panose="020F0502020204030204" pitchFamily="34" charset="0"/>
              </a:rPr>
              <a:t>deformations, </a:t>
            </a:r>
            <a:r>
              <a:rPr lang="en-GB" altLang="sr-Latn-RS" sz="1600" dirty="0" err="1" smtClean="0">
                <a:latin typeface="Calibri" panose="020F0502020204030204" pitchFamily="34" charset="0"/>
                <a:ea typeface="+mn-ea"/>
                <a:cs typeface="Calibri" panose="020F0502020204030204" pitchFamily="34" charset="0"/>
              </a:rPr>
              <a:t>inhomogenities</a:t>
            </a:r>
            <a:r>
              <a:rPr lang="en-GB" altLang="sr-Latn-RS" sz="1600" dirty="0" smtClean="0">
                <a:latin typeface="Calibri" panose="020F0502020204030204" pitchFamily="34" charset="0"/>
                <a:ea typeface="+mn-ea"/>
                <a:cs typeface="Calibri" panose="020F0502020204030204" pitchFamily="34" charset="0"/>
              </a:rPr>
              <a:t> </a:t>
            </a:r>
            <a:r>
              <a:rPr lang="en-GB" altLang="sr-Latn-RS" sz="1600" dirty="0">
                <a:latin typeface="Calibri" panose="020F0502020204030204" pitchFamily="34" charset="0"/>
                <a:ea typeface="+mn-ea"/>
                <a:cs typeface="Calibri" panose="020F0502020204030204" pitchFamily="34" charset="0"/>
              </a:rPr>
              <a:t>and anomalies, and at the same time keep the parts of the cadastral maps that are already mapped by the geodetic records unaltered on their </a:t>
            </a:r>
            <a:r>
              <a:rPr lang="en-GB" altLang="sr-Latn-RS" sz="1600" dirty="0" smtClean="0">
                <a:latin typeface="Calibri" panose="020F0502020204030204" pitchFamily="34" charset="0"/>
                <a:ea typeface="+mn-ea"/>
                <a:cs typeface="Calibri" panose="020F0502020204030204" pitchFamily="34" charset="0"/>
              </a:rPr>
              <a:t>position</a:t>
            </a:r>
            <a:endParaRPr lang="hr-HR" altLang="sr-Latn-RS" sz="1600" dirty="0" smtClean="0">
              <a:latin typeface="Calibri" panose="020F0502020204030204" pitchFamily="34" charset="0"/>
              <a:ea typeface="+mn-ea"/>
              <a:cs typeface="Calibri" panose="020F0502020204030204" pitchFamily="34" charset="0"/>
            </a:endParaRPr>
          </a:p>
          <a:p>
            <a:pPr lvl="1" eaLnBrk="1" hangingPunct="1">
              <a:buFont typeface="Arial" panose="020B0604020202020204" pitchFamily="34" charset="0"/>
              <a:buChar char="•"/>
            </a:pPr>
            <a:r>
              <a:rPr lang="en-US" altLang="sr-Latn-RS" sz="1600" dirty="0">
                <a:solidFill>
                  <a:schemeClr val="bg2">
                    <a:lumMod val="10000"/>
                  </a:schemeClr>
                </a:solidFill>
                <a:latin typeface="Calibri" panose="020F0502020204030204" pitchFamily="34" charset="0"/>
                <a:ea typeface="+mn-ea"/>
                <a:cs typeface="Calibri" panose="020F0502020204030204" pitchFamily="34" charset="0"/>
              </a:rPr>
              <a:t>There is still a danger of incompetent use of </a:t>
            </a:r>
            <a:r>
              <a:rPr lang="en-US" altLang="sr-Latn-RS" sz="1600" dirty="0" err="1">
                <a:solidFill>
                  <a:schemeClr val="bg2">
                    <a:lumMod val="10000"/>
                  </a:schemeClr>
                </a:solidFill>
                <a:latin typeface="Calibri" panose="020F0502020204030204" pitchFamily="34" charset="0"/>
                <a:ea typeface="+mn-ea"/>
                <a:cs typeface="Calibri" panose="020F0502020204030204" pitchFamily="34" charset="0"/>
              </a:rPr>
              <a:t>homogenised</a:t>
            </a:r>
            <a:r>
              <a:rPr lang="en-US" altLang="sr-Latn-RS" sz="1600" dirty="0">
                <a:solidFill>
                  <a:schemeClr val="bg2">
                    <a:lumMod val="10000"/>
                  </a:schemeClr>
                </a:solidFill>
                <a:latin typeface="Calibri" panose="020F0502020204030204" pitchFamily="34" charset="0"/>
                <a:ea typeface="+mn-ea"/>
                <a:cs typeface="Calibri" panose="020F0502020204030204" pitchFamily="34" charset="0"/>
              </a:rPr>
              <a:t> data if the expert audience is not educated on how to use </a:t>
            </a:r>
            <a:r>
              <a:rPr lang="en-US" altLang="sr-Latn-RS" sz="1600" dirty="0" err="1">
                <a:solidFill>
                  <a:schemeClr val="bg2">
                    <a:lumMod val="10000"/>
                  </a:schemeClr>
                </a:solidFill>
                <a:latin typeface="Calibri" panose="020F0502020204030204" pitchFamily="34" charset="0"/>
                <a:ea typeface="+mn-ea"/>
                <a:cs typeface="Calibri" panose="020F0502020204030204" pitchFamily="34" charset="0"/>
              </a:rPr>
              <a:t>homogenised</a:t>
            </a:r>
            <a:r>
              <a:rPr lang="en-US" altLang="sr-Latn-RS" sz="1600" dirty="0">
                <a:solidFill>
                  <a:schemeClr val="bg2">
                    <a:lumMod val="10000"/>
                  </a:schemeClr>
                </a:solidFill>
                <a:latin typeface="Calibri" panose="020F0502020204030204" pitchFamily="34" charset="0"/>
                <a:ea typeface="+mn-ea"/>
                <a:cs typeface="Calibri" panose="020F0502020204030204" pitchFamily="34" charset="0"/>
              </a:rPr>
              <a:t> maps. If the </a:t>
            </a:r>
            <a:r>
              <a:rPr lang="en-US" altLang="sr-Latn-RS" sz="1600" dirty="0" err="1">
                <a:solidFill>
                  <a:schemeClr val="bg2">
                    <a:lumMod val="10000"/>
                  </a:schemeClr>
                </a:solidFill>
                <a:latin typeface="Calibri" panose="020F0502020204030204" pitchFamily="34" charset="0"/>
                <a:ea typeface="+mn-ea"/>
                <a:cs typeface="Calibri" panose="020F0502020204030204" pitchFamily="34" charset="0"/>
              </a:rPr>
              <a:t>homogenised</a:t>
            </a:r>
            <a:r>
              <a:rPr lang="en-US" altLang="sr-Latn-RS" sz="1600" dirty="0">
                <a:solidFill>
                  <a:schemeClr val="bg2">
                    <a:lumMod val="10000"/>
                  </a:schemeClr>
                </a:solidFill>
                <a:latin typeface="Calibri" panose="020F0502020204030204" pitchFamily="34" charset="0"/>
                <a:ea typeface="+mn-ea"/>
                <a:cs typeface="Calibri" panose="020F0502020204030204" pitchFamily="34" charset="0"/>
              </a:rPr>
              <a:t> data, although in digital format, does not represent the quality of the digitally surveyed point that was previously marked in the field by the owner it cannot be the basis for transferring digital data in the field (staking, court expert visit, measuring distances in the map for the purpose of project designs) because damage would thus be caused.</a:t>
            </a:r>
            <a:endParaRPr lang="nl-NL" sz="1600" dirty="0">
              <a:solidFill>
                <a:schemeClr val="bg2">
                  <a:lumMod val="10000"/>
                </a:schemeClr>
              </a:solidFill>
              <a:latin typeface="Calibri" panose="020F0502020204030204" pitchFamily="34" charset="0"/>
              <a:ea typeface="+mn-ea"/>
              <a:cs typeface="Calibri" panose="020F0502020204030204" pitchFamily="34" charset="0"/>
            </a:endParaRPr>
          </a:p>
        </p:txBody>
      </p:sp>
      <p:sp>
        <p:nvSpPr>
          <p:cNvPr id="7171" name="Title 1"/>
          <p:cNvSpPr>
            <a:spLocks noGrp="1"/>
          </p:cNvSpPr>
          <p:nvPr>
            <p:ph type="title"/>
          </p:nvPr>
        </p:nvSpPr>
        <p:spPr>
          <a:xfrm>
            <a:off x="457200" y="274638"/>
            <a:ext cx="8229600" cy="1096554"/>
          </a:xfrm>
          <a:noFill/>
          <a:ln w="9525">
            <a:noFill/>
            <a:miter lim="800000"/>
            <a:headEnd/>
            <a:tailEnd/>
          </a:ln>
        </p:spPr>
        <p:txBody>
          <a:bodyPr anchor="ctr"/>
          <a:lstStyle/>
          <a:p>
            <a:pPr algn="just" eaLnBrk="1" hangingPunct="1"/>
            <a:r>
              <a:rPr lang="hr-HR" sz="2400" b="1" dirty="0">
                <a:latin typeface="Calibri" panose="020F0502020204030204" pitchFamily="34" charset="0"/>
                <a:cs typeface="Calibri" panose="020F0502020204030204" pitchFamily="34" charset="0"/>
              </a:rPr>
              <a:t>HOMOGENISATON</a:t>
            </a:r>
            <a:endParaRPr lang="hr-HR" altLang="sr-Latn-RS" sz="2400" b="1" kern="1200" dirty="0">
              <a:solidFill>
                <a:srgbClr val="000000"/>
              </a:solidFill>
              <a:latin typeface="Calibri" panose="020F0502020204030204" pitchFamily="34" charset="0"/>
              <a:ea typeface="+mn-ea"/>
              <a:cs typeface="Calibri" panose="020F0502020204030204" pitchFamily="34" charset="0"/>
            </a:endParaRPr>
          </a:p>
        </p:txBody>
      </p:sp>
      <p:sp>
        <p:nvSpPr>
          <p:cNvPr id="71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A65FC75F-898E-42A8-BA2E-0E96FAA02616}" type="slidenum">
              <a:rPr lang="hr-HR" altLang="en-US" sz="1400"/>
              <a:pPr/>
              <a:t>20</a:t>
            </a:fld>
            <a:endParaRPr lang="hr-HR" altLang="en-US" sz="1400"/>
          </a:p>
        </p:txBody>
      </p:sp>
      <p:sp>
        <p:nvSpPr>
          <p:cNvPr id="3" name="Date Placeholder 2"/>
          <p:cNvSpPr>
            <a:spLocks noGrp="1"/>
          </p:cNvSpPr>
          <p:nvPr>
            <p:ph type="dt" sz="half" idx="10"/>
          </p:nvPr>
        </p:nvSpPr>
        <p:spPr/>
        <p:txBody>
          <a:bodyPr/>
          <a:lstStyle/>
          <a:p>
            <a:pPr>
              <a:defRPr/>
            </a:pPr>
            <a:fld id="{4FACEE0B-8ABB-40DB-A638-8B953CB32041}" type="datetime1">
              <a:rPr lang="en-US" smtClean="0"/>
              <a:t>11/20/2018</a:t>
            </a:fld>
            <a:endParaRPr lang="hr-HR"/>
          </a:p>
        </p:txBody>
      </p:sp>
    </p:spTree>
    <p:extLst>
      <p:ext uri="{BB962C8B-B14F-4D97-AF65-F5344CB8AC3E}">
        <p14:creationId xmlns:p14="http://schemas.microsoft.com/office/powerpoint/2010/main" val="2398485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02A3606-8D7A-4B97-AF10-96431CA4601D}" type="datetime1">
              <a:rPr lang="en-US" smtClean="0"/>
              <a:t>11/20/2018</a:t>
            </a:fld>
            <a:endParaRPr lang="hr-HR"/>
          </a:p>
        </p:txBody>
      </p:sp>
      <p:sp>
        <p:nvSpPr>
          <p:cNvPr id="3" name="Slide Number Placeholder 2"/>
          <p:cNvSpPr>
            <a:spLocks noGrp="1"/>
          </p:cNvSpPr>
          <p:nvPr>
            <p:ph type="sldNum" sz="quarter" idx="12"/>
          </p:nvPr>
        </p:nvSpPr>
        <p:spPr/>
        <p:txBody>
          <a:bodyPr/>
          <a:lstStyle/>
          <a:p>
            <a:pPr>
              <a:defRPr/>
            </a:pPr>
            <a:fld id="{996BE481-1E10-40EC-A624-2333DCA5135A}" type="slidenum">
              <a:rPr lang="hr-HR" smtClean="0"/>
              <a:pPr>
                <a:defRPr/>
              </a:pPr>
              <a:t>21</a:t>
            </a:fld>
            <a:endParaRPr lang="hr-HR"/>
          </a:p>
        </p:txBody>
      </p:sp>
      <p:grpSp>
        <p:nvGrpSpPr>
          <p:cNvPr id="4" name="Group 3"/>
          <p:cNvGrpSpPr/>
          <p:nvPr/>
        </p:nvGrpSpPr>
        <p:grpSpPr>
          <a:xfrm>
            <a:off x="576576" y="2276872"/>
            <a:ext cx="8064896" cy="3255690"/>
            <a:chOff x="0" y="1592263"/>
            <a:chExt cx="9144000" cy="3724275"/>
          </a:xfrm>
        </p:grpSpPr>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t="22870" r="12572" b="18279"/>
            <a:stretch>
              <a:fillRect/>
            </a:stretch>
          </p:blipFill>
          <p:spPr bwMode="auto">
            <a:xfrm>
              <a:off x="0" y="1592263"/>
              <a:ext cx="91440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9"/>
            <p:cNvSpPr>
              <a:spLocks noChangeArrowheads="1"/>
            </p:cNvSpPr>
            <p:nvPr/>
          </p:nvSpPr>
          <p:spPr bwMode="auto">
            <a:xfrm>
              <a:off x="1150938" y="2879725"/>
              <a:ext cx="720725" cy="735013"/>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r-HR" sz="1800" b="0" i="0" u="none" strike="noStrike" kern="0" cap="none" spc="0" normalizeH="0" baseline="0" noProof="0" dirty="0" smtClean="0">
                <a:ln>
                  <a:noFill/>
                </a:ln>
                <a:solidFill>
                  <a:srgbClr val="000000"/>
                </a:solidFill>
                <a:effectLst/>
                <a:uLnTx/>
                <a:uFillTx/>
              </a:endParaRPr>
            </a:p>
          </p:txBody>
        </p:sp>
        <p:sp>
          <p:nvSpPr>
            <p:cNvPr id="7" name="Oval 10"/>
            <p:cNvSpPr>
              <a:spLocks noChangeArrowheads="1"/>
            </p:cNvSpPr>
            <p:nvPr/>
          </p:nvSpPr>
          <p:spPr bwMode="auto">
            <a:xfrm>
              <a:off x="7092950" y="2122488"/>
              <a:ext cx="1079500" cy="1114425"/>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r-HR" sz="1800" b="0" i="0" u="none" strike="noStrike" kern="0" cap="none" spc="0" normalizeH="0" baseline="0" noProof="0" dirty="0" smtClean="0">
                <a:ln>
                  <a:noFill/>
                </a:ln>
                <a:solidFill>
                  <a:srgbClr val="000000"/>
                </a:solidFill>
                <a:effectLst/>
                <a:uLnTx/>
                <a:uFillTx/>
              </a:endParaRPr>
            </a:p>
          </p:txBody>
        </p:sp>
        <p:sp>
          <p:nvSpPr>
            <p:cNvPr id="8" name="Oval 11"/>
            <p:cNvSpPr>
              <a:spLocks noChangeArrowheads="1"/>
            </p:cNvSpPr>
            <p:nvPr/>
          </p:nvSpPr>
          <p:spPr bwMode="auto">
            <a:xfrm>
              <a:off x="8064500" y="3365500"/>
              <a:ext cx="1079500" cy="1114425"/>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r-HR" sz="1800" b="0" i="0" u="none" strike="noStrike" kern="0" cap="none" spc="0" normalizeH="0" baseline="0" noProof="0" dirty="0" smtClean="0">
                <a:ln>
                  <a:noFill/>
                </a:ln>
                <a:solidFill>
                  <a:srgbClr val="000000"/>
                </a:solidFill>
                <a:effectLst/>
                <a:uLnTx/>
                <a:uFillTx/>
              </a:endParaRPr>
            </a:p>
          </p:txBody>
        </p:sp>
        <p:sp>
          <p:nvSpPr>
            <p:cNvPr id="9" name="WordArt 12"/>
            <p:cNvSpPr>
              <a:spLocks noChangeArrowheads="1" noChangeShapeType="1" noTextEdit="1"/>
            </p:cNvSpPr>
            <p:nvPr/>
          </p:nvSpPr>
          <p:spPr bwMode="auto">
            <a:xfrm>
              <a:off x="846138" y="2232025"/>
              <a:ext cx="3048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r-HR" sz="3600" b="0" i="0" u="none" strike="noStrike" kern="10" cap="none" spc="0" normalizeH="0" baseline="0" noProof="0" dirty="0" smtClean="0">
                  <a:ln w="9525">
                    <a:solidFill>
                      <a:srgbClr val="000000"/>
                    </a:solidFill>
                    <a:round/>
                    <a:headEnd/>
                    <a:tailEnd/>
                  </a:ln>
                  <a:solidFill>
                    <a:srgbClr val="FF0000"/>
                  </a:solidFill>
                  <a:effectLst/>
                  <a:uLnTx/>
                  <a:uFillTx/>
                  <a:latin typeface="Arial Black" panose="020B0A04020102020204" pitchFamily="34" charset="0"/>
                </a:rPr>
                <a:t>1</a:t>
              </a:r>
            </a:p>
          </p:txBody>
        </p:sp>
        <p:sp>
          <p:nvSpPr>
            <p:cNvPr id="10" name="WordArt 13"/>
            <p:cNvSpPr>
              <a:spLocks noChangeArrowheads="1" noChangeShapeType="1" noTextEdit="1"/>
            </p:cNvSpPr>
            <p:nvPr/>
          </p:nvSpPr>
          <p:spPr bwMode="auto">
            <a:xfrm>
              <a:off x="7759700" y="4021138"/>
              <a:ext cx="3048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r-HR" sz="3600" b="0" i="0" u="none" strike="noStrike" kern="10" cap="none" spc="0" normalizeH="0" baseline="0" noProof="0" dirty="0" smtClean="0">
                  <a:ln w="9525">
                    <a:solidFill>
                      <a:srgbClr val="000000"/>
                    </a:solidFill>
                    <a:round/>
                    <a:headEnd/>
                    <a:tailEnd/>
                  </a:ln>
                  <a:solidFill>
                    <a:srgbClr val="FF0000"/>
                  </a:solidFill>
                  <a:effectLst/>
                  <a:uLnTx/>
                  <a:uFillTx/>
                  <a:latin typeface="Arial Black" panose="020B0A04020102020204" pitchFamily="34" charset="0"/>
                </a:rPr>
                <a:t>2</a:t>
              </a:r>
            </a:p>
          </p:txBody>
        </p:sp>
        <p:sp>
          <p:nvSpPr>
            <p:cNvPr id="11" name="WordArt 14"/>
            <p:cNvSpPr>
              <a:spLocks noChangeArrowheads="1" noChangeShapeType="1" noTextEdit="1"/>
            </p:cNvSpPr>
            <p:nvPr/>
          </p:nvSpPr>
          <p:spPr bwMode="auto">
            <a:xfrm>
              <a:off x="6788150" y="1908175"/>
              <a:ext cx="3048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r-HR" sz="3600" b="0" i="0" u="none" strike="noStrike" kern="10" cap="none" spc="0" normalizeH="0" baseline="0" noProof="0" dirty="0" smtClean="0">
                  <a:ln w="9525">
                    <a:solidFill>
                      <a:srgbClr val="000000"/>
                    </a:solidFill>
                    <a:round/>
                    <a:headEnd/>
                    <a:tailEnd/>
                  </a:ln>
                  <a:solidFill>
                    <a:srgbClr val="FF0000"/>
                  </a:solidFill>
                  <a:effectLst/>
                  <a:uLnTx/>
                  <a:uFillTx/>
                  <a:latin typeface="Arial Black" panose="020B0A04020102020204" pitchFamily="34" charset="0"/>
                </a:rPr>
                <a:t>3</a:t>
              </a:r>
            </a:p>
          </p:txBody>
        </p:sp>
      </p:grpSp>
      <p:sp>
        <p:nvSpPr>
          <p:cNvPr id="13" name="Text Box 15"/>
          <p:cNvSpPr txBox="1">
            <a:spLocks noChangeArrowheads="1"/>
          </p:cNvSpPr>
          <p:nvPr/>
        </p:nvSpPr>
        <p:spPr bwMode="auto">
          <a:xfrm>
            <a:off x="434378" y="960082"/>
            <a:ext cx="8349292" cy="1061829"/>
          </a:xfrm>
          <a:prstGeom prst="rect">
            <a:avLst/>
          </a:prstGeom>
          <a:solidFill>
            <a:srgbClr val="FFFFFF"/>
          </a:solidFill>
          <a:ln>
            <a:noFill/>
          </a:ln>
          <a:effec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auto">
              <a:lnSpc>
                <a:spcPct val="50000"/>
              </a:lnSpc>
              <a:spcBef>
                <a:spcPct val="50000"/>
              </a:spcBef>
              <a:spcAft>
                <a:spcPts val="0"/>
              </a:spcAft>
            </a:pPr>
            <a:r>
              <a:rPr lang="hr-HR" altLang="sr-Latn-RS" sz="1400" b="0" kern="0" dirty="0" err="1" smtClean="0">
                <a:solidFill>
                  <a:srgbClr val="000000"/>
                </a:solidFill>
                <a:latin typeface="Calibri" panose="020F0502020204030204" pitchFamily="34" charset="0"/>
                <a:cs typeface="Calibri" panose="020F0502020204030204" pitchFamily="34" charset="0"/>
              </a:rPr>
              <a:t>Before</a:t>
            </a:r>
            <a:r>
              <a:rPr lang="hr-HR" altLang="sr-Latn-RS" sz="1400" b="0" kern="0" dirty="0" smtClean="0">
                <a:solidFill>
                  <a:srgbClr val="000000"/>
                </a:solidFill>
                <a:latin typeface="Calibri" panose="020F0502020204030204" pitchFamily="34" charset="0"/>
                <a:cs typeface="Calibri" panose="020F0502020204030204" pitchFamily="34" charset="0"/>
              </a:rPr>
              <a:t> </a:t>
            </a:r>
            <a:r>
              <a:rPr lang="hr-HR" altLang="sr-Latn-RS" sz="1400" b="0" kern="0" dirty="0" err="1" smtClean="0">
                <a:solidFill>
                  <a:srgbClr val="000000"/>
                </a:solidFill>
                <a:latin typeface="Calibri" panose="020F0502020204030204" pitchFamily="34" charset="0"/>
                <a:cs typeface="Calibri" panose="020F0502020204030204" pitchFamily="34" charset="0"/>
              </a:rPr>
              <a:t>homogenisation</a:t>
            </a:r>
            <a:r>
              <a:rPr lang="hr-HR" altLang="sr-Latn-RS" sz="1400" b="0" kern="0" dirty="0" smtClean="0">
                <a:solidFill>
                  <a:srgbClr val="000000"/>
                </a:solidFill>
                <a:latin typeface="Calibri" panose="020F0502020204030204" pitchFamily="34" charset="0"/>
                <a:cs typeface="Calibri" panose="020F0502020204030204" pitchFamily="34" charset="0"/>
              </a:rPr>
              <a:t>:</a:t>
            </a:r>
          </a:p>
          <a:p>
            <a:pPr fontAlgn="auto">
              <a:lnSpc>
                <a:spcPct val="50000"/>
              </a:lnSpc>
              <a:spcBef>
                <a:spcPct val="50000"/>
              </a:spcBef>
              <a:spcAft>
                <a:spcPts val="0"/>
              </a:spcAft>
            </a:pPr>
            <a:endParaRPr lang="hr-HR" altLang="sr-Latn-RS" sz="1400" b="0" kern="0" dirty="0">
              <a:solidFill>
                <a:srgbClr val="000000"/>
              </a:solidFill>
              <a:latin typeface="Calibri" panose="020F0502020204030204" pitchFamily="34" charset="0"/>
              <a:cs typeface="Calibri" panose="020F0502020204030204" pitchFamily="34" charset="0"/>
            </a:endParaRPr>
          </a:p>
          <a:p>
            <a:pPr fontAlgn="auto">
              <a:lnSpc>
                <a:spcPct val="50000"/>
              </a:lnSpc>
              <a:spcBef>
                <a:spcPct val="50000"/>
              </a:spcBef>
              <a:spcAft>
                <a:spcPts val="0"/>
              </a:spcAft>
              <a:buFontTx/>
              <a:buAutoNum type="arabicPeriod"/>
            </a:pPr>
            <a:r>
              <a:rPr lang="hr-HR" altLang="sr-Latn-RS" sz="1400" b="0" kern="0" dirty="0" smtClean="0">
                <a:solidFill>
                  <a:srgbClr val="000000"/>
                </a:solidFill>
                <a:latin typeface="Calibri" panose="020F0502020204030204" pitchFamily="34" charset="0"/>
                <a:cs typeface="Calibri" panose="020F0502020204030204" pitchFamily="34" charset="0"/>
              </a:rPr>
              <a:t>T</a:t>
            </a:r>
            <a:r>
              <a:rPr lang="en-US" altLang="sr-Latn-RS" sz="1400" b="0" kern="0" dirty="0" smtClean="0">
                <a:solidFill>
                  <a:srgbClr val="000000"/>
                </a:solidFill>
                <a:latin typeface="Calibri" panose="020F0502020204030204" pitchFamily="34" charset="0"/>
                <a:cs typeface="Calibri" panose="020F0502020204030204" pitchFamily="34" charset="0"/>
              </a:rPr>
              <a:t>he </a:t>
            </a:r>
            <a:r>
              <a:rPr lang="en-US" altLang="sr-Latn-RS" sz="1400" b="0" kern="0" dirty="0">
                <a:solidFill>
                  <a:srgbClr val="000000"/>
                </a:solidFill>
                <a:latin typeface="Calibri" panose="020F0502020204030204" pitchFamily="34" charset="0"/>
                <a:cs typeface="Calibri" panose="020F0502020204030204" pitchFamily="34" charset="0"/>
              </a:rPr>
              <a:t>cadastral maps that </a:t>
            </a:r>
            <a:r>
              <a:rPr lang="hr-HR" altLang="sr-Latn-RS" sz="1400" b="0" kern="0" dirty="0" smtClean="0">
                <a:solidFill>
                  <a:srgbClr val="000000"/>
                </a:solidFill>
                <a:latin typeface="Calibri" panose="020F0502020204030204" pitchFamily="34" charset="0"/>
                <a:cs typeface="Calibri" panose="020F0502020204030204" pitchFamily="34" charset="0"/>
              </a:rPr>
              <a:t>the </a:t>
            </a:r>
            <a:r>
              <a:rPr lang="hr-HR" altLang="sr-Latn-RS" sz="1400" b="0" kern="0" dirty="0" err="1" smtClean="0">
                <a:solidFill>
                  <a:srgbClr val="000000"/>
                </a:solidFill>
                <a:latin typeface="Calibri" panose="020F0502020204030204" pitchFamily="34" charset="0"/>
                <a:cs typeface="Calibri" panose="020F0502020204030204" pitchFamily="34" charset="0"/>
              </a:rPr>
              <a:t>detail</a:t>
            </a:r>
            <a:r>
              <a:rPr lang="hr-HR" altLang="sr-Latn-RS" sz="1400" b="0" kern="0" dirty="0" smtClean="0">
                <a:solidFill>
                  <a:srgbClr val="000000"/>
                </a:solidFill>
                <a:latin typeface="Calibri" panose="020F0502020204030204" pitchFamily="34" charset="0"/>
                <a:cs typeface="Calibri" panose="020F0502020204030204" pitchFamily="34" charset="0"/>
              </a:rPr>
              <a:t> </a:t>
            </a:r>
            <a:r>
              <a:rPr lang="hr-HR" altLang="sr-Latn-RS" sz="1400" b="0" kern="0" dirty="0" err="1" smtClean="0">
                <a:solidFill>
                  <a:srgbClr val="000000"/>
                </a:solidFill>
                <a:latin typeface="Calibri" panose="020F0502020204030204" pitchFamily="34" charset="0"/>
                <a:cs typeface="Calibri" panose="020F0502020204030204" pitchFamily="34" charset="0"/>
              </a:rPr>
              <a:t>is</a:t>
            </a:r>
            <a:r>
              <a:rPr lang="en-US" altLang="sr-Latn-RS" sz="1400" b="0" kern="0" dirty="0" smtClean="0">
                <a:solidFill>
                  <a:srgbClr val="000000"/>
                </a:solidFill>
                <a:latin typeface="Calibri" panose="020F0502020204030204" pitchFamily="34" charset="0"/>
                <a:cs typeface="Calibri" panose="020F0502020204030204" pitchFamily="34" charset="0"/>
              </a:rPr>
              <a:t> </a:t>
            </a:r>
            <a:r>
              <a:rPr lang="en-US" altLang="sr-Latn-RS" sz="1400" b="0" kern="0" dirty="0">
                <a:solidFill>
                  <a:srgbClr val="000000"/>
                </a:solidFill>
                <a:latin typeface="Calibri" panose="020F0502020204030204" pitchFamily="34" charset="0"/>
                <a:cs typeface="Calibri" panose="020F0502020204030204" pitchFamily="34" charset="0"/>
              </a:rPr>
              <a:t>already mapped by the geodetic records </a:t>
            </a:r>
            <a:endParaRPr lang="hr-HR" altLang="sr-Latn-RS" sz="1400" b="0" kern="0" dirty="0" smtClean="0">
              <a:solidFill>
                <a:srgbClr val="000000"/>
              </a:solidFill>
              <a:latin typeface="Calibri" panose="020F0502020204030204" pitchFamily="34" charset="0"/>
              <a:cs typeface="Calibri" panose="020F0502020204030204" pitchFamily="34" charset="0"/>
            </a:endParaRPr>
          </a:p>
          <a:p>
            <a:pPr fontAlgn="auto">
              <a:lnSpc>
                <a:spcPct val="50000"/>
              </a:lnSpc>
              <a:spcBef>
                <a:spcPct val="50000"/>
              </a:spcBef>
              <a:spcAft>
                <a:spcPts val="0"/>
              </a:spcAft>
              <a:buFontTx/>
              <a:buAutoNum type="arabicPeriod"/>
            </a:pPr>
            <a:r>
              <a:rPr lang="hr-HR" altLang="sr-Latn-RS" sz="1400" b="0" kern="0" dirty="0" err="1" smtClean="0">
                <a:solidFill>
                  <a:srgbClr val="000000"/>
                </a:solidFill>
                <a:latin typeface="Calibri" panose="020F0502020204030204" pitchFamily="34" charset="0"/>
                <a:cs typeface="Calibri" panose="020F0502020204030204" pitchFamily="34" charset="0"/>
              </a:rPr>
              <a:t>Detail</a:t>
            </a:r>
            <a:r>
              <a:rPr lang="hr-HR" altLang="sr-Latn-RS" sz="1400" b="0" kern="0" dirty="0" smtClean="0">
                <a:solidFill>
                  <a:srgbClr val="000000"/>
                </a:solidFill>
                <a:latin typeface="Calibri" panose="020F0502020204030204" pitchFamily="34" charset="0"/>
                <a:cs typeface="Calibri" panose="020F0502020204030204" pitchFamily="34" charset="0"/>
              </a:rPr>
              <a:t> on </a:t>
            </a:r>
            <a:r>
              <a:rPr lang="hr-HR" altLang="sr-Latn-RS" sz="1400" b="0" kern="0" dirty="0" err="1" smtClean="0">
                <a:solidFill>
                  <a:srgbClr val="000000"/>
                </a:solidFill>
                <a:latin typeface="Calibri" panose="020F0502020204030204" pitchFamily="34" charset="0"/>
                <a:cs typeface="Calibri" panose="020F0502020204030204" pitchFamily="34" charset="0"/>
              </a:rPr>
              <a:t>the</a:t>
            </a:r>
            <a:r>
              <a:rPr lang="hr-HR" altLang="sr-Latn-RS" sz="1400" b="0" kern="0" dirty="0" smtClean="0">
                <a:solidFill>
                  <a:srgbClr val="000000"/>
                </a:solidFill>
                <a:latin typeface="Calibri" panose="020F0502020204030204" pitchFamily="34" charset="0"/>
                <a:cs typeface="Calibri" panose="020F0502020204030204" pitchFamily="34" charset="0"/>
              </a:rPr>
              <a:t> </a:t>
            </a:r>
            <a:r>
              <a:rPr lang="hr-HR" altLang="sr-Latn-RS" sz="1400" b="0" kern="0" dirty="0" err="1" smtClean="0">
                <a:solidFill>
                  <a:srgbClr val="000000"/>
                </a:solidFill>
                <a:latin typeface="Calibri" panose="020F0502020204030204" pitchFamily="34" charset="0"/>
                <a:cs typeface="Calibri" panose="020F0502020204030204" pitchFamily="34" charset="0"/>
              </a:rPr>
              <a:t>cadastral</a:t>
            </a:r>
            <a:r>
              <a:rPr lang="hr-HR" altLang="sr-Latn-RS" sz="1400" b="0" kern="0" dirty="0" smtClean="0">
                <a:solidFill>
                  <a:srgbClr val="000000"/>
                </a:solidFill>
                <a:latin typeface="Calibri" panose="020F0502020204030204" pitchFamily="34" charset="0"/>
                <a:cs typeface="Calibri" panose="020F0502020204030204" pitchFamily="34" charset="0"/>
              </a:rPr>
              <a:t> </a:t>
            </a:r>
            <a:r>
              <a:rPr lang="hr-HR" altLang="sr-Latn-RS" sz="1400" b="0" kern="0" dirty="0" err="1" smtClean="0">
                <a:solidFill>
                  <a:srgbClr val="000000"/>
                </a:solidFill>
                <a:latin typeface="Calibri" panose="020F0502020204030204" pitchFamily="34" charset="0"/>
                <a:cs typeface="Calibri" panose="020F0502020204030204" pitchFamily="34" charset="0"/>
              </a:rPr>
              <a:t>map</a:t>
            </a:r>
            <a:r>
              <a:rPr lang="hr-HR" altLang="sr-Latn-RS" sz="1400" b="0" kern="0" dirty="0" smtClean="0">
                <a:solidFill>
                  <a:srgbClr val="000000"/>
                </a:solidFill>
                <a:latin typeface="Calibri" panose="020F0502020204030204" pitchFamily="34" charset="0"/>
                <a:cs typeface="Calibri" panose="020F0502020204030204" pitchFamily="34" charset="0"/>
              </a:rPr>
              <a:t> – </a:t>
            </a:r>
            <a:r>
              <a:rPr lang="hr-HR" altLang="sr-Latn-RS" sz="1400" b="0" kern="0" dirty="0" err="1" smtClean="0">
                <a:solidFill>
                  <a:srgbClr val="000000"/>
                </a:solidFill>
                <a:latin typeface="Calibri" panose="020F0502020204030204" pitchFamily="34" charset="0"/>
                <a:cs typeface="Calibri" panose="020F0502020204030204" pitchFamily="34" charset="0"/>
              </a:rPr>
              <a:t>position</a:t>
            </a:r>
            <a:r>
              <a:rPr lang="hr-HR" altLang="sr-Latn-RS" sz="1400" b="0" kern="0" dirty="0" smtClean="0">
                <a:solidFill>
                  <a:srgbClr val="000000"/>
                </a:solidFill>
                <a:latin typeface="Calibri" panose="020F0502020204030204" pitchFamily="34" charset="0"/>
                <a:cs typeface="Calibri" panose="020F0502020204030204" pitchFamily="34" charset="0"/>
              </a:rPr>
              <a:t> 160 m into </a:t>
            </a:r>
            <a:r>
              <a:rPr lang="hr-HR" altLang="sr-Latn-RS" sz="1400" b="0" kern="0" dirty="0" err="1" smtClean="0">
                <a:solidFill>
                  <a:srgbClr val="000000"/>
                </a:solidFill>
                <a:latin typeface="Calibri" panose="020F0502020204030204" pitchFamily="34" charset="0"/>
                <a:cs typeface="Calibri" panose="020F0502020204030204" pitchFamily="34" charset="0"/>
              </a:rPr>
              <a:t>the</a:t>
            </a:r>
            <a:r>
              <a:rPr lang="hr-HR" altLang="sr-Latn-RS" sz="1400" b="0" kern="0" dirty="0" smtClean="0">
                <a:solidFill>
                  <a:srgbClr val="000000"/>
                </a:solidFill>
                <a:latin typeface="Calibri" panose="020F0502020204030204" pitchFamily="34" charset="0"/>
                <a:cs typeface="Calibri" panose="020F0502020204030204" pitchFamily="34" charset="0"/>
              </a:rPr>
              <a:t> </a:t>
            </a:r>
            <a:r>
              <a:rPr lang="hr-HR" altLang="sr-Latn-RS" sz="1400" b="0" kern="0" dirty="0" err="1" smtClean="0">
                <a:solidFill>
                  <a:srgbClr val="000000"/>
                </a:solidFill>
                <a:latin typeface="Calibri" panose="020F0502020204030204" pitchFamily="34" charset="0"/>
                <a:cs typeface="Calibri" panose="020F0502020204030204" pitchFamily="34" charset="0"/>
              </a:rPr>
              <a:t>sea</a:t>
            </a:r>
            <a:r>
              <a:rPr lang="hr-HR" altLang="sr-Latn-RS" sz="1400" b="0" kern="0" dirty="0" smtClean="0">
                <a:solidFill>
                  <a:srgbClr val="000000"/>
                </a:solidFill>
                <a:latin typeface="Calibri" panose="020F0502020204030204" pitchFamily="34" charset="0"/>
                <a:cs typeface="Calibri" panose="020F0502020204030204" pitchFamily="34" charset="0"/>
              </a:rPr>
              <a:t> </a:t>
            </a:r>
          </a:p>
          <a:p>
            <a:pPr fontAlgn="auto">
              <a:lnSpc>
                <a:spcPct val="50000"/>
              </a:lnSpc>
              <a:spcBef>
                <a:spcPct val="50000"/>
              </a:spcBef>
              <a:spcAft>
                <a:spcPts val="0"/>
              </a:spcAft>
              <a:buFontTx/>
              <a:buAutoNum type="arabicPeriod"/>
            </a:pPr>
            <a:r>
              <a:rPr lang="hr-HR" altLang="sr-Latn-RS" sz="1400" b="0" kern="0" dirty="0" err="1" smtClean="0">
                <a:solidFill>
                  <a:srgbClr val="000000"/>
                </a:solidFill>
                <a:latin typeface="Calibri" panose="020F0502020204030204" pitchFamily="34" charset="0"/>
                <a:cs typeface="Calibri" panose="020F0502020204030204" pitchFamily="34" charset="0"/>
              </a:rPr>
              <a:t>There</a:t>
            </a:r>
            <a:r>
              <a:rPr lang="hr-HR" altLang="sr-Latn-RS" sz="1400" b="0" kern="0" dirty="0" smtClean="0">
                <a:solidFill>
                  <a:srgbClr val="000000"/>
                </a:solidFill>
                <a:latin typeface="Calibri" panose="020F0502020204030204" pitchFamily="34" charset="0"/>
                <a:cs typeface="Calibri" panose="020F0502020204030204" pitchFamily="34" charset="0"/>
              </a:rPr>
              <a:t> </a:t>
            </a:r>
            <a:r>
              <a:rPr lang="hr-HR" altLang="sr-Latn-RS" sz="1400" b="0" kern="0" dirty="0" err="1" smtClean="0">
                <a:solidFill>
                  <a:srgbClr val="000000"/>
                </a:solidFill>
                <a:latin typeface="Calibri" panose="020F0502020204030204" pitchFamily="34" charset="0"/>
                <a:cs typeface="Calibri" panose="020F0502020204030204" pitchFamily="34" charset="0"/>
              </a:rPr>
              <a:t>is</a:t>
            </a:r>
            <a:r>
              <a:rPr lang="hr-HR" altLang="sr-Latn-RS" sz="1400" b="0" kern="0" dirty="0" smtClean="0">
                <a:solidFill>
                  <a:srgbClr val="000000"/>
                </a:solidFill>
                <a:latin typeface="Calibri" panose="020F0502020204030204" pitchFamily="34" charset="0"/>
                <a:cs typeface="Calibri" panose="020F0502020204030204" pitchFamily="34" charset="0"/>
              </a:rPr>
              <a:t> no </a:t>
            </a:r>
            <a:r>
              <a:rPr lang="hr-HR" altLang="sr-Latn-RS" sz="1400" b="0" kern="0" dirty="0" err="1" smtClean="0">
                <a:solidFill>
                  <a:srgbClr val="000000"/>
                </a:solidFill>
                <a:latin typeface="Calibri" panose="020F0502020204030204" pitchFamily="34" charset="0"/>
                <a:cs typeface="Calibri" panose="020F0502020204030204" pitchFamily="34" charset="0"/>
              </a:rPr>
              <a:t>cadastral</a:t>
            </a:r>
            <a:r>
              <a:rPr lang="hr-HR" altLang="sr-Latn-RS" sz="1400" b="0" kern="0" dirty="0" smtClean="0">
                <a:solidFill>
                  <a:srgbClr val="000000"/>
                </a:solidFill>
                <a:latin typeface="Calibri" panose="020F0502020204030204" pitchFamily="34" charset="0"/>
                <a:cs typeface="Calibri" panose="020F0502020204030204" pitchFamily="34" charset="0"/>
              </a:rPr>
              <a:t> </a:t>
            </a:r>
            <a:r>
              <a:rPr lang="hr-HR" altLang="sr-Latn-RS" sz="1400" b="0" kern="0" dirty="0" err="1" smtClean="0">
                <a:solidFill>
                  <a:srgbClr val="000000"/>
                </a:solidFill>
                <a:latin typeface="Calibri" panose="020F0502020204030204" pitchFamily="34" charset="0"/>
                <a:cs typeface="Calibri" panose="020F0502020204030204" pitchFamily="34" charset="0"/>
              </a:rPr>
              <a:t>parcel</a:t>
            </a:r>
            <a:r>
              <a:rPr lang="hr-HR" altLang="sr-Latn-RS" sz="1400" b="0" kern="0" dirty="0" smtClean="0">
                <a:solidFill>
                  <a:srgbClr val="000000"/>
                </a:solidFill>
                <a:latin typeface="Calibri" panose="020F0502020204030204" pitchFamily="34" charset="0"/>
                <a:cs typeface="Calibri" panose="020F0502020204030204" pitchFamily="34" charset="0"/>
              </a:rPr>
              <a:t> on the </a:t>
            </a:r>
            <a:r>
              <a:rPr lang="hr-HR" altLang="sr-Latn-RS" sz="1400" b="0" kern="0" dirty="0" err="1" smtClean="0">
                <a:solidFill>
                  <a:srgbClr val="000000"/>
                </a:solidFill>
                <a:latin typeface="Calibri" panose="020F0502020204030204" pitchFamily="34" charset="0"/>
                <a:cs typeface="Calibri" panose="020F0502020204030204" pitchFamily="34" charset="0"/>
              </a:rPr>
              <a:t>cadastral</a:t>
            </a:r>
            <a:r>
              <a:rPr lang="hr-HR" altLang="sr-Latn-RS" sz="1400" b="0" kern="0" dirty="0" smtClean="0">
                <a:solidFill>
                  <a:srgbClr val="000000"/>
                </a:solidFill>
                <a:latin typeface="Calibri" panose="020F0502020204030204" pitchFamily="34" charset="0"/>
                <a:cs typeface="Calibri" panose="020F0502020204030204" pitchFamily="34" charset="0"/>
              </a:rPr>
              <a:t> </a:t>
            </a:r>
            <a:r>
              <a:rPr lang="hr-HR" altLang="sr-Latn-RS" sz="1400" b="0" kern="0" dirty="0" err="1" smtClean="0">
                <a:solidFill>
                  <a:srgbClr val="000000"/>
                </a:solidFill>
                <a:latin typeface="Calibri" panose="020F0502020204030204" pitchFamily="34" charset="0"/>
                <a:cs typeface="Calibri" panose="020F0502020204030204" pitchFamily="34" charset="0"/>
              </a:rPr>
              <a:t>map</a:t>
            </a:r>
            <a:r>
              <a:rPr lang="hr-HR" altLang="sr-Latn-RS" sz="1400" b="0" kern="0" dirty="0" smtClean="0">
                <a:solidFill>
                  <a:srgbClr val="000000"/>
                </a:solidFill>
                <a:latin typeface="Calibri" panose="020F0502020204030204" pitchFamily="34" charset="0"/>
                <a:cs typeface="Calibri" panose="020F0502020204030204" pitchFamily="34" charset="0"/>
              </a:rPr>
              <a:t> </a:t>
            </a:r>
            <a:r>
              <a:rPr lang="hr-HR" altLang="sr-Latn-RS" sz="1400" b="0" kern="0" dirty="0">
                <a:solidFill>
                  <a:srgbClr val="000000"/>
                </a:solidFill>
                <a:latin typeface="Calibri" panose="020F0502020204030204" pitchFamily="34" charset="0"/>
                <a:cs typeface="Calibri" panose="020F0502020204030204" pitchFamily="34" charset="0"/>
              </a:rPr>
              <a:t>(the </a:t>
            </a:r>
            <a:r>
              <a:rPr lang="hr-HR" altLang="sr-Latn-RS" sz="1400" b="0" kern="0" dirty="0" err="1">
                <a:solidFill>
                  <a:srgbClr val="000000"/>
                </a:solidFill>
                <a:latin typeface="Calibri" panose="020F0502020204030204" pitchFamily="34" charset="0"/>
                <a:cs typeface="Calibri" panose="020F0502020204030204" pitchFamily="34" charset="0"/>
              </a:rPr>
              <a:t>result</a:t>
            </a:r>
            <a:r>
              <a:rPr lang="hr-HR" altLang="sr-Latn-RS" sz="1400" b="0" kern="0" dirty="0">
                <a:solidFill>
                  <a:srgbClr val="000000"/>
                </a:solidFill>
                <a:latin typeface="Calibri" panose="020F0502020204030204" pitchFamily="34" charset="0"/>
                <a:cs typeface="Calibri" panose="020F0502020204030204" pitchFamily="34" charset="0"/>
              </a:rPr>
              <a:t> </a:t>
            </a:r>
            <a:r>
              <a:rPr lang="hr-HR" altLang="sr-Latn-RS" sz="1400" b="0" kern="0" dirty="0" err="1">
                <a:solidFill>
                  <a:srgbClr val="000000"/>
                </a:solidFill>
                <a:latin typeface="Calibri" panose="020F0502020204030204" pitchFamily="34" charset="0"/>
                <a:cs typeface="Calibri" panose="020F0502020204030204" pitchFamily="34" charset="0"/>
              </a:rPr>
              <a:t>of</a:t>
            </a:r>
            <a:r>
              <a:rPr lang="hr-HR" altLang="sr-Latn-RS" sz="1400" b="0" kern="0" dirty="0">
                <a:solidFill>
                  <a:srgbClr val="000000"/>
                </a:solidFill>
                <a:latin typeface="Calibri" panose="020F0502020204030204" pitchFamily="34" charset="0"/>
                <a:cs typeface="Calibri" panose="020F0502020204030204" pitchFamily="34" charset="0"/>
              </a:rPr>
              <a:t> </a:t>
            </a:r>
            <a:r>
              <a:rPr lang="hr-HR" altLang="sr-Latn-RS" sz="1400" b="0" kern="0" dirty="0" err="1">
                <a:solidFill>
                  <a:srgbClr val="000000"/>
                </a:solidFill>
                <a:latin typeface="Calibri" panose="020F0502020204030204" pitchFamily="34" charset="0"/>
                <a:cs typeface="Calibri" panose="020F0502020204030204" pitchFamily="34" charset="0"/>
              </a:rPr>
              <a:t>inadequate</a:t>
            </a:r>
            <a:r>
              <a:rPr lang="hr-HR" altLang="sr-Latn-RS" sz="1400" b="0" kern="0" dirty="0">
                <a:solidFill>
                  <a:srgbClr val="000000"/>
                </a:solidFill>
                <a:latin typeface="Calibri" panose="020F0502020204030204" pitchFamily="34" charset="0"/>
                <a:cs typeface="Calibri" panose="020F0502020204030204" pitchFamily="34" charset="0"/>
              </a:rPr>
              <a:t> </a:t>
            </a:r>
            <a:r>
              <a:rPr lang="hr-HR" altLang="sr-Latn-RS" sz="1400" b="0" kern="0" dirty="0" err="1">
                <a:solidFill>
                  <a:srgbClr val="000000"/>
                </a:solidFill>
                <a:latin typeface="Calibri" panose="020F0502020204030204" pitchFamily="34" charset="0"/>
                <a:cs typeface="Calibri" panose="020F0502020204030204" pitchFamily="34" charset="0"/>
              </a:rPr>
              <a:t>maintenance</a:t>
            </a:r>
            <a:r>
              <a:rPr lang="hr-HR" altLang="sr-Latn-RS" sz="1400" b="0" kern="0" dirty="0">
                <a:solidFill>
                  <a:srgbClr val="00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0093380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02A3606-8D7A-4B97-AF10-96431CA4601D}" type="datetime1">
              <a:rPr lang="en-US" smtClean="0"/>
              <a:t>11/20/2018</a:t>
            </a:fld>
            <a:endParaRPr lang="hr-HR"/>
          </a:p>
        </p:txBody>
      </p:sp>
      <p:sp>
        <p:nvSpPr>
          <p:cNvPr id="3" name="Slide Number Placeholder 2"/>
          <p:cNvSpPr>
            <a:spLocks noGrp="1"/>
          </p:cNvSpPr>
          <p:nvPr>
            <p:ph type="sldNum" sz="quarter" idx="12"/>
          </p:nvPr>
        </p:nvSpPr>
        <p:spPr/>
        <p:txBody>
          <a:bodyPr/>
          <a:lstStyle/>
          <a:p>
            <a:pPr>
              <a:defRPr/>
            </a:pPr>
            <a:fld id="{996BE481-1E10-40EC-A624-2333DCA5135A}" type="slidenum">
              <a:rPr lang="hr-HR" smtClean="0"/>
              <a:pPr>
                <a:defRPr/>
              </a:pPr>
              <a:t>22</a:t>
            </a:fld>
            <a:endParaRPr lang="hr-HR"/>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16832"/>
            <a:ext cx="7953895" cy="399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5"/>
          <p:cNvSpPr txBox="1">
            <a:spLocks noChangeArrowheads="1"/>
          </p:cNvSpPr>
          <p:nvPr/>
        </p:nvSpPr>
        <p:spPr bwMode="auto">
          <a:xfrm>
            <a:off x="539552" y="1434698"/>
            <a:ext cx="8349292" cy="220510"/>
          </a:xfrm>
          <a:prstGeom prst="rect">
            <a:avLst/>
          </a:prstGeom>
          <a:solidFill>
            <a:schemeClr val="bg1"/>
          </a:solidFill>
          <a:ln>
            <a:noFill/>
          </a:ln>
          <a:effec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50000"/>
              </a:lnSpc>
              <a:spcBef>
                <a:spcPct val="50000"/>
              </a:spcBef>
            </a:pPr>
            <a:r>
              <a:rPr lang="hr-HR" altLang="sr-Latn-RS" sz="1400" b="0" dirty="0" err="1" smtClean="0">
                <a:latin typeface="Calibri" panose="020F0502020204030204" pitchFamily="34" charset="0"/>
                <a:cs typeface="Calibri" panose="020F0502020204030204" pitchFamily="34" charset="0"/>
              </a:rPr>
              <a:t>After</a:t>
            </a:r>
            <a:r>
              <a:rPr lang="hr-HR" altLang="sr-Latn-RS" sz="1400" b="0" dirty="0" smtClean="0">
                <a:latin typeface="Calibri" panose="020F0502020204030204" pitchFamily="34" charset="0"/>
                <a:cs typeface="Calibri" panose="020F0502020204030204" pitchFamily="34" charset="0"/>
              </a:rPr>
              <a:t> </a:t>
            </a:r>
            <a:r>
              <a:rPr lang="hr-HR" altLang="sr-Latn-RS" sz="1400" b="0" dirty="0" err="1" smtClean="0">
                <a:latin typeface="Calibri" panose="020F0502020204030204" pitchFamily="34" charset="0"/>
                <a:cs typeface="Calibri" panose="020F0502020204030204" pitchFamily="34" charset="0"/>
              </a:rPr>
              <a:t>the</a:t>
            </a:r>
            <a:r>
              <a:rPr lang="hr-HR" altLang="sr-Latn-RS" sz="1400" b="0" dirty="0" smtClean="0">
                <a:latin typeface="Calibri" panose="020F0502020204030204" pitchFamily="34" charset="0"/>
                <a:cs typeface="Calibri" panose="020F0502020204030204" pitchFamily="34" charset="0"/>
              </a:rPr>
              <a:t> </a:t>
            </a:r>
            <a:r>
              <a:rPr lang="hr-HR" altLang="sr-Latn-RS" sz="1400" b="0" dirty="0" err="1" smtClean="0">
                <a:latin typeface="Calibri" panose="020F0502020204030204" pitchFamily="34" charset="0"/>
                <a:cs typeface="Calibri" panose="020F0502020204030204" pitchFamily="34" charset="0"/>
              </a:rPr>
              <a:t>process</a:t>
            </a:r>
            <a:r>
              <a:rPr lang="hr-HR" altLang="sr-Latn-RS" sz="1400" b="0" dirty="0" smtClean="0">
                <a:latin typeface="Calibri" panose="020F0502020204030204" pitchFamily="34" charset="0"/>
                <a:cs typeface="Calibri" panose="020F0502020204030204" pitchFamily="34" charset="0"/>
              </a:rPr>
              <a:t> </a:t>
            </a:r>
            <a:r>
              <a:rPr lang="hr-HR" altLang="sr-Latn-RS" sz="1400" b="0" dirty="0" err="1" smtClean="0">
                <a:latin typeface="Calibri" panose="020F0502020204030204" pitchFamily="34" charset="0"/>
                <a:cs typeface="Calibri" panose="020F0502020204030204" pitchFamily="34" charset="0"/>
              </a:rPr>
              <a:t>of</a:t>
            </a:r>
            <a:r>
              <a:rPr lang="hr-HR" altLang="sr-Latn-RS" sz="1400" b="0" dirty="0" smtClean="0">
                <a:latin typeface="Calibri" panose="020F0502020204030204" pitchFamily="34" charset="0"/>
                <a:cs typeface="Calibri" panose="020F0502020204030204" pitchFamily="34" charset="0"/>
              </a:rPr>
              <a:t> </a:t>
            </a:r>
            <a:r>
              <a:rPr lang="hr-HR" altLang="sr-Latn-RS" sz="1400" b="0" dirty="0" err="1" smtClean="0">
                <a:latin typeface="Calibri" panose="020F0502020204030204" pitchFamily="34" charset="0"/>
                <a:cs typeface="Calibri" panose="020F0502020204030204" pitchFamily="34" charset="0"/>
              </a:rPr>
              <a:t>the</a:t>
            </a:r>
            <a:r>
              <a:rPr lang="hr-HR" altLang="sr-Latn-RS" sz="1400" b="0" dirty="0" smtClean="0">
                <a:latin typeface="Calibri" panose="020F0502020204030204" pitchFamily="34" charset="0"/>
                <a:cs typeface="Calibri" panose="020F0502020204030204" pitchFamily="34" charset="0"/>
              </a:rPr>
              <a:t> </a:t>
            </a:r>
            <a:r>
              <a:rPr lang="hr-HR" altLang="sr-Latn-RS" sz="1400" b="0" dirty="0" err="1" smtClean="0">
                <a:latin typeface="Calibri" panose="020F0502020204030204" pitchFamily="34" charset="0"/>
                <a:cs typeface="Calibri" panose="020F0502020204030204" pitchFamily="34" charset="0"/>
              </a:rPr>
              <a:t>homogenisation</a:t>
            </a:r>
            <a:endParaRPr lang="hr-HR" altLang="sr-Latn-RS" sz="1400" b="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50048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p:cNvGraphicFramePr/>
          <p:nvPr>
            <p:extLst>
              <p:ext uri="{D42A27DB-BD31-4B8C-83A1-F6EECF244321}">
                <p14:modId xmlns:p14="http://schemas.microsoft.com/office/powerpoint/2010/main" val="1311498032"/>
              </p:ext>
            </p:extLst>
          </p:nvPr>
        </p:nvGraphicFramePr>
        <p:xfrm>
          <a:off x="1403648" y="1117825"/>
          <a:ext cx="590465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96BE481-1E10-40EC-A624-2333DCA5135A}" type="slidenum">
              <a:rPr kumimoji="0" lang="hr-HR" sz="14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hr-HR"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24"/>
          <p:cNvSpPr>
            <a:spLocks noChangeArrowheads="1"/>
          </p:cNvSpPr>
          <p:nvPr/>
        </p:nvSpPr>
        <p:spPr bwMode="auto">
          <a:xfrm>
            <a:off x="179512" y="656697"/>
            <a:ext cx="8856663" cy="442912"/>
          </a:xfrm>
          <a:prstGeom prst="rect">
            <a:avLst/>
          </a:prstGeom>
          <a:noFill/>
          <a:ln w="9525">
            <a:noFill/>
            <a:miter lim="800000"/>
            <a:headEnd/>
            <a:tailEnd/>
          </a:ln>
        </p:spPr>
        <p:txBody>
          <a:bodyPr anchor="ct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SGA ACTIVITIES</a:t>
            </a:r>
            <a:endParaRPr kumimoji="0" lang="hr-HR" sz="1600" b="0" i="0" u="none" strike="noStrike" kern="1200" cap="none" spc="0" normalizeH="0" baseline="0" noProof="0" dirty="0">
              <a:ln>
                <a:noFill/>
              </a:ln>
              <a:solidFill>
                <a:srgbClr val="C00000"/>
              </a:solidFill>
              <a:effectLst/>
              <a:uLnTx/>
              <a:uFillTx/>
              <a:latin typeface="Arial Rounded MT Bold" pitchFamily="34" charset="0"/>
              <a:ea typeface="+mn-ea"/>
              <a:cs typeface="Arial" charset="0"/>
            </a:endParaRPr>
          </a:p>
        </p:txBody>
      </p:sp>
      <p:sp>
        <p:nvSpPr>
          <p:cNvPr id="6" name="Date Placeholder 5"/>
          <p:cNvSpPr>
            <a:spLocks noGrp="1"/>
          </p:cNvSpPr>
          <p:nvPr>
            <p:ph type="dt" sz="half" idx="10"/>
          </p:nvPr>
        </p:nvSpPr>
        <p:spPr/>
        <p:txBody>
          <a:bodyPr/>
          <a:lstStyle/>
          <a:p>
            <a:pPr>
              <a:defRPr/>
            </a:pPr>
            <a:fld id="{D1715DFF-8880-40A6-9179-0E202BB836F4}" type="datetime1">
              <a:rPr lang="en-US" smtClean="0"/>
              <a:t>11/20/2018</a:t>
            </a:fld>
            <a:endParaRPr lang="hr-HR"/>
          </a:p>
        </p:txBody>
      </p:sp>
    </p:spTree>
    <p:extLst>
      <p:ext uri="{BB962C8B-B14F-4D97-AF65-F5344CB8AC3E}">
        <p14:creationId xmlns:p14="http://schemas.microsoft.com/office/powerpoint/2010/main" val="41442429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p:cNvSpPr txBox="1"/>
          <p:nvPr/>
        </p:nvSpPr>
        <p:spPr>
          <a:xfrm>
            <a:off x="3798238" y="3288448"/>
            <a:ext cx="1512168" cy="923330"/>
          </a:xfrm>
          <a:prstGeom prst="rect">
            <a:avLst/>
          </a:prstGeom>
          <a:gradFill rotWithShape="1">
            <a:gsLst>
              <a:gs pos="0">
                <a:srgbClr val="7030A0"/>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44546A">
                <a:lumMod val="40000"/>
                <a:lumOff val="60000"/>
              </a:srgbClr>
            </a:solidFill>
            <a:prstDash val="solid"/>
            <a:miter lim="800000"/>
          </a:ln>
          <a:effec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lvl="0" algn="ctr" defTabSz="685800" fontAlgn="auto">
              <a:spcBef>
                <a:spcPts val="0"/>
              </a:spcBef>
              <a:spcAft>
                <a:spcPts val="0"/>
              </a:spcAft>
              <a:defRPr/>
            </a:pPr>
            <a:r>
              <a:rPr lang="en-US" altLang="sr-Latn-RS" sz="900" b="0" kern="0" dirty="0">
                <a:solidFill>
                  <a:srgbClr val="FFFFFF"/>
                </a:solidFill>
              </a:rPr>
              <a:t>Daily and continued support and education for citizens and other State bodies on how to use cadastral data</a:t>
            </a:r>
            <a:r>
              <a:rPr lang="en-US" altLang="sr-Latn-RS" sz="900" b="0" kern="0" dirty="0" smtClean="0">
                <a:solidFill>
                  <a:srgbClr val="FFFFFF"/>
                </a:solidFill>
              </a:rPr>
              <a:t>.</a:t>
            </a:r>
            <a:endParaRPr lang="hr-HR" altLang="sr-Latn-RS" sz="900" b="0" kern="0" dirty="0" smtClean="0">
              <a:solidFill>
                <a:srgbClr val="FFFFFF"/>
              </a:solidFill>
            </a:endParaRPr>
          </a:p>
          <a:p>
            <a:pPr lvl="0" algn="ctr" defTabSz="685800" fontAlgn="auto">
              <a:spcBef>
                <a:spcPts val="0"/>
              </a:spcBef>
              <a:spcAft>
                <a:spcPts val="0"/>
              </a:spcAft>
              <a:defRPr/>
            </a:pPr>
            <a:r>
              <a:rPr lang="hr-HR" altLang="sr-Latn-RS" sz="900" b="0" kern="0" dirty="0" smtClean="0">
                <a:solidFill>
                  <a:srgbClr val="FFFFFF"/>
                </a:solidFill>
                <a:latin typeface="Arial" charset="0"/>
                <a:cs typeface="Arial" charset="0"/>
              </a:rPr>
              <a:t>P</a:t>
            </a:r>
            <a:r>
              <a:rPr lang="en-US" altLang="sr-Latn-RS" sz="900" b="0" kern="0" dirty="0" err="1" smtClean="0">
                <a:solidFill>
                  <a:srgbClr val="FFFFFF"/>
                </a:solidFill>
                <a:latin typeface="Arial" charset="0"/>
                <a:cs typeface="Arial" charset="0"/>
              </a:rPr>
              <a:t>ublic</a:t>
            </a:r>
            <a:r>
              <a:rPr lang="en-US" altLang="sr-Latn-RS" sz="900" b="0" kern="0" dirty="0" smtClean="0">
                <a:solidFill>
                  <a:srgbClr val="FFFFFF"/>
                </a:solidFill>
                <a:latin typeface="Arial" charset="0"/>
                <a:cs typeface="Arial" charset="0"/>
              </a:rPr>
              <a:t> </a:t>
            </a:r>
            <a:r>
              <a:rPr lang="en-US" altLang="sr-Latn-RS" sz="900" b="0" kern="0" dirty="0">
                <a:solidFill>
                  <a:srgbClr val="FFFFFF"/>
                </a:solidFill>
                <a:latin typeface="Arial" charset="0"/>
                <a:cs typeface="Arial" charset="0"/>
              </a:rPr>
              <a:t>awareness </a:t>
            </a:r>
            <a:r>
              <a:rPr lang="en-US" altLang="sr-Latn-RS" sz="900" b="0" kern="0" dirty="0" smtClean="0">
                <a:solidFill>
                  <a:srgbClr val="FFFFFF"/>
                </a:solidFill>
                <a:latin typeface="Arial" charset="0"/>
                <a:cs typeface="Arial" charset="0"/>
              </a:rPr>
              <a:t>campaign</a:t>
            </a:r>
            <a:endParaRPr lang="hr-HR" altLang="sr-Latn-RS" sz="900" b="0" kern="0" dirty="0" smtClean="0">
              <a:solidFill>
                <a:srgbClr val="FFFFFF"/>
              </a:solidFill>
            </a:endParaRPr>
          </a:p>
        </p:txBody>
      </p:sp>
      <p:sp>
        <p:nvSpPr>
          <p:cNvPr id="63" name="TextBox 62"/>
          <p:cNvSpPr txBox="1"/>
          <p:nvPr/>
        </p:nvSpPr>
        <p:spPr>
          <a:xfrm>
            <a:off x="7817803" y="2425589"/>
            <a:ext cx="1381569" cy="507831"/>
          </a:xfrm>
          <a:prstGeom prst="rect">
            <a:avLst/>
          </a:prstGeom>
          <a:gradFill rotWithShape="1">
            <a:gsLst>
              <a:gs pos="0">
                <a:srgbClr val="7030A0"/>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44546A">
                <a:lumMod val="40000"/>
                <a:lumOff val="60000"/>
              </a:srgbClr>
            </a:solidFill>
            <a:prstDash val="solid"/>
            <a:miter lim="800000"/>
          </a:ln>
          <a:effec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lvl="0" algn="ctr" defTabSz="685800" fontAlgn="auto">
              <a:spcBef>
                <a:spcPts val="0"/>
              </a:spcBef>
              <a:spcAft>
                <a:spcPts val="0"/>
              </a:spcAft>
              <a:defRPr/>
            </a:pPr>
            <a:r>
              <a:rPr lang="en-US" altLang="sr-Latn-RS" sz="900" b="0" kern="0" dirty="0">
                <a:solidFill>
                  <a:srgbClr val="FFFFFF"/>
                </a:solidFill>
                <a:latin typeface="Arial" charset="0"/>
                <a:cs typeface="Arial" charset="0"/>
              </a:rPr>
              <a:t>Geodetic experts on how to use the SGDE functionality (1,000)</a:t>
            </a:r>
            <a:endParaRPr lang="hr-HR" altLang="sr-Latn-RS" sz="900" b="0" kern="0" dirty="0">
              <a:solidFill>
                <a:srgbClr val="FFFFFF"/>
              </a:solidFill>
            </a:endParaRPr>
          </a:p>
        </p:txBody>
      </p:sp>
      <p:pic>
        <p:nvPicPr>
          <p:cNvPr id="35" name="Picture 87" descr="database.png"/>
          <p:cNvPicPr>
            <a:picLocks noChangeAspect="1"/>
          </p:cNvPicPr>
          <p:nvPr/>
        </p:nvPicPr>
        <p:blipFill>
          <a:blip r:embed="rId3"/>
          <a:srcRect/>
          <a:stretch>
            <a:fillRect/>
          </a:stretch>
        </p:blipFill>
        <p:spPr bwMode="auto">
          <a:xfrm>
            <a:off x="7464693" y="128844"/>
            <a:ext cx="1224785" cy="1836905"/>
          </a:xfrm>
          <a:prstGeom prst="rect">
            <a:avLst/>
          </a:prstGeom>
          <a:noFill/>
          <a:ln w="9525">
            <a:noFill/>
            <a:miter lim="800000"/>
            <a:headEnd/>
            <a:tailEnd/>
          </a:ln>
        </p:spPr>
      </p:pic>
      <p:pic>
        <p:nvPicPr>
          <p:cNvPr id="33" name="Picture 87" descr="database.png"/>
          <p:cNvPicPr>
            <a:picLocks noChangeAspect="1"/>
          </p:cNvPicPr>
          <p:nvPr/>
        </p:nvPicPr>
        <p:blipFill>
          <a:blip r:embed="rId3"/>
          <a:srcRect/>
          <a:stretch>
            <a:fillRect/>
          </a:stretch>
        </p:blipFill>
        <p:spPr bwMode="auto">
          <a:xfrm>
            <a:off x="758314" y="1733549"/>
            <a:ext cx="1224785" cy="1836905"/>
          </a:xfrm>
          <a:prstGeom prst="rect">
            <a:avLst/>
          </a:prstGeom>
          <a:noFill/>
          <a:ln w="9525">
            <a:noFill/>
            <a:miter lim="800000"/>
            <a:headEnd/>
            <a:tailEnd/>
          </a:ln>
        </p:spPr>
      </p:pic>
      <p:sp>
        <p:nvSpPr>
          <p:cNvPr id="4" name="Text Box 24"/>
          <p:cNvSpPr txBox="1">
            <a:spLocks noChangeArrowheads="1"/>
          </p:cNvSpPr>
          <p:nvPr/>
        </p:nvSpPr>
        <p:spPr bwMode="auto">
          <a:xfrm>
            <a:off x="670981" y="1772816"/>
            <a:ext cx="1369346" cy="40011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hr-HR" sz="200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Calibri" panose="020F0502020204030204" pitchFamily="34" charset="0"/>
              </a:rPr>
              <a:t>JIS</a:t>
            </a:r>
            <a:endParaRPr kumimoji="0" lang="hr-HR"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sp>
        <p:nvSpPr>
          <p:cNvPr id="5" name="Text Box 24"/>
          <p:cNvSpPr txBox="1">
            <a:spLocks noChangeArrowheads="1"/>
          </p:cNvSpPr>
          <p:nvPr/>
        </p:nvSpPr>
        <p:spPr bwMode="auto">
          <a:xfrm>
            <a:off x="7452320" y="188640"/>
            <a:ext cx="1369346" cy="40011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hr-HR"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RSU</a:t>
            </a:r>
          </a:p>
        </p:txBody>
      </p:sp>
      <p:pic>
        <p:nvPicPr>
          <p:cNvPr id="20" name="Picture 19" descr="geoportal_logo.png"/>
          <p:cNvPicPr>
            <a:picLocks noChangeAspect="1"/>
          </p:cNvPicPr>
          <p:nvPr/>
        </p:nvPicPr>
        <p:blipFill>
          <a:blip r:embed="rId4"/>
          <a:stretch>
            <a:fillRect/>
          </a:stretch>
        </p:blipFill>
        <p:spPr bwMode="auto">
          <a:xfrm>
            <a:off x="3654210" y="2329435"/>
            <a:ext cx="1800225" cy="739525"/>
          </a:xfrm>
          <a:prstGeom prst="rect">
            <a:avLst/>
          </a:prstGeom>
          <a:ln w="3175">
            <a:solidFill>
              <a:srgbClr val="FFFFFF">
                <a:lumMod val="85000"/>
              </a:srgbClr>
            </a:solidFill>
          </a:ln>
          <a:effectLst>
            <a:outerShdw blurRad="50800" dist="38100" dir="2700000" algn="tl" rotWithShape="0">
              <a:prstClr val="black">
                <a:alpha val="40000"/>
              </a:prstClr>
            </a:outerShdw>
          </a:effectLst>
        </p:spPr>
      </p:pic>
      <p:sp>
        <p:nvSpPr>
          <p:cNvPr id="26" name="AutoShape 4" descr="Povezana slik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r-HR" sz="1800" b="1"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38" name="Rectangle 37"/>
          <p:cNvSpPr/>
          <p:nvPr/>
        </p:nvSpPr>
        <p:spPr>
          <a:xfrm>
            <a:off x="3240502" y="1988840"/>
            <a:ext cx="2627642" cy="230832"/>
          </a:xfrm>
          <a:prstGeom prst="rect">
            <a:avLst/>
          </a:prstGeom>
        </p:spPr>
        <p:txBody>
          <a:bodyPr wrap="none">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hr-HR" altLang="sr-Latn-RS" sz="900" b="0" i="0" u="none" strike="noStrike" kern="1200" cap="none" spc="0" normalizeH="0" baseline="0" noProof="0" dirty="0">
                <a:ln>
                  <a:noFill/>
                </a:ln>
                <a:solidFill>
                  <a:srgbClr val="D7D8D9">
                    <a:lumMod val="10000"/>
                  </a:srgbClr>
                </a:solidFill>
                <a:effectLst/>
                <a:uLnTx/>
                <a:uFillTx/>
                <a:latin typeface="Arial" panose="020B0604020202020204" pitchFamily="34" charset="0"/>
                <a:ea typeface="+mn-ea"/>
                <a:cs typeface="Arial" panose="020B0604020202020204" pitchFamily="34" charset="0"/>
              </a:rPr>
              <a:t>State </a:t>
            </a:r>
            <a:r>
              <a:rPr kumimoji="0" lang="hr-HR" altLang="sr-Latn-RS" sz="900" b="0" i="0" u="none" strike="noStrike" kern="1200" cap="none" spc="0" normalizeH="0" baseline="0" noProof="0" dirty="0" err="1">
                <a:ln>
                  <a:noFill/>
                </a:ln>
                <a:solidFill>
                  <a:srgbClr val="D7D8D9">
                    <a:lumMod val="10000"/>
                  </a:srgbClr>
                </a:solidFill>
                <a:effectLst/>
                <a:uLnTx/>
                <a:uFillTx/>
                <a:latin typeface="Arial" panose="020B0604020202020204" pitchFamily="34" charset="0"/>
                <a:ea typeface="+mn-ea"/>
                <a:cs typeface="Arial" panose="020B0604020202020204" pitchFamily="34" charset="0"/>
              </a:rPr>
              <a:t>Geodetic</a:t>
            </a:r>
            <a:r>
              <a:rPr kumimoji="0" lang="hr-HR" altLang="sr-Latn-RS" sz="900" b="0" i="0" u="none" strike="noStrike" kern="1200" cap="none" spc="0" normalizeH="0" baseline="0" noProof="0" dirty="0">
                <a:ln>
                  <a:noFill/>
                </a:ln>
                <a:solidFill>
                  <a:srgbClr val="D7D8D9">
                    <a:lumMod val="10000"/>
                  </a:srgbClr>
                </a:solidFill>
                <a:effectLst/>
                <a:uLnTx/>
                <a:uFillTx/>
                <a:latin typeface="Arial" panose="020B0604020202020204" pitchFamily="34" charset="0"/>
                <a:ea typeface="+mn-ea"/>
                <a:cs typeface="Arial" panose="020B0604020202020204" pitchFamily="34" charset="0"/>
              </a:rPr>
              <a:t> </a:t>
            </a:r>
            <a:r>
              <a:rPr kumimoji="0" lang="hr-HR" altLang="sr-Latn-RS" sz="900" b="0" i="0" u="none" strike="noStrike" kern="1200" cap="none" spc="0" normalizeH="0" baseline="0" noProof="0" dirty="0" err="1">
                <a:ln>
                  <a:noFill/>
                </a:ln>
                <a:solidFill>
                  <a:srgbClr val="D7D8D9">
                    <a:lumMod val="10000"/>
                  </a:srgbClr>
                </a:solidFill>
                <a:effectLst/>
                <a:uLnTx/>
                <a:uFillTx/>
                <a:latin typeface="Arial" panose="020B0604020202020204" pitchFamily="34" charset="0"/>
                <a:ea typeface="+mn-ea"/>
                <a:cs typeface="Arial" panose="020B0604020202020204" pitchFamily="34" charset="0"/>
              </a:rPr>
              <a:t>Administration</a:t>
            </a:r>
            <a:r>
              <a:rPr kumimoji="0" lang="hr-HR" altLang="sr-Latn-RS" sz="900" b="0" i="0" u="none" strike="noStrike" kern="1200" cap="none" spc="0" normalizeH="0" baseline="0" noProof="0" dirty="0">
                <a:ln>
                  <a:noFill/>
                </a:ln>
                <a:solidFill>
                  <a:srgbClr val="D7D8D9">
                    <a:lumMod val="10000"/>
                  </a:srgbClr>
                </a:solidFill>
                <a:effectLst/>
                <a:uLnTx/>
                <a:uFillTx/>
                <a:latin typeface="Arial" panose="020B0604020202020204" pitchFamily="34" charset="0"/>
                <a:ea typeface="+mn-ea"/>
                <a:cs typeface="Arial" panose="020B0604020202020204" pitchFamily="34" charset="0"/>
              </a:rPr>
              <a:t> </a:t>
            </a:r>
            <a:r>
              <a:rPr kumimoji="0" lang="hr-HR" altLang="sr-Latn-RS" sz="900" b="0" i="0" u="none" strike="noStrike" kern="1200" cap="none" spc="0" normalizeH="0" baseline="0" noProof="0" dirty="0" err="1">
                <a:ln>
                  <a:noFill/>
                </a:ln>
                <a:solidFill>
                  <a:srgbClr val="D7D8D9">
                    <a:lumMod val="10000"/>
                  </a:srgbClr>
                </a:solidFill>
                <a:effectLst/>
                <a:uLnTx/>
                <a:uFillTx/>
                <a:latin typeface="Arial" panose="020B0604020202020204" pitchFamily="34" charset="0"/>
                <a:ea typeface="+mn-ea"/>
                <a:cs typeface="Arial" panose="020B0604020202020204" pitchFamily="34" charset="0"/>
              </a:rPr>
              <a:t>spatial</a:t>
            </a:r>
            <a:r>
              <a:rPr kumimoji="0" lang="hr-HR" altLang="sr-Latn-RS" sz="900" b="0" i="0" u="none" strike="noStrike" kern="1200" cap="none" spc="0" normalizeH="0" baseline="0" noProof="0" dirty="0">
                <a:ln>
                  <a:noFill/>
                </a:ln>
                <a:solidFill>
                  <a:srgbClr val="D7D8D9">
                    <a:lumMod val="10000"/>
                  </a:srgbClr>
                </a:solidFill>
                <a:effectLst/>
                <a:uLnTx/>
                <a:uFillTx/>
                <a:latin typeface="Arial" panose="020B0604020202020204" pitchFamily="34" charset="0"/>
                <a:ea typeface="+mn-ea"/>
                <a:cs typeface="Arial" panose="020B0604020202020204" pitchFamily="34" charset="0"/>
              </a:rPr>
              <a:t> </a:t>
            </a:r>
            <a:r>
              <a:rPr kumimoji="0" lang="hr-HR" altLang="sr-Latn-RS" sz="900" b="0" i="0" u="none" strike="noStrike" kern="1200" cap="none" spc="0" normalizeH="0" baseline="0" noProof="0" dirty="0" smtClean="0">
                <a:ln>
                  <a:noFill/>
                </a:ln>
                <a:solidFill>
                  <a:srgbClr val="D7D8D9">
                    <a:lumMod val="10000"/>
                  </a:srgbClr>
                </a:solidFill>
                <a:effectLst/>
                <a:uLnTx/>
                <a:uFillTx/>
                <a:latin typeface="Arial" panose="020B0604020202020204" pitchFamily="34" charset="0"/>
                <a:ea typeface="+mn-ea"/>
                <a:cs typeface="Arial" panose="020B0604020202020204" pitchFamily="34" charset="0"/>
              </a:rPr>
              <a:t>data portal</a:t>
            </a:r>
            <a:endParaRPr kumimoji="0" lang="hr-HR" altLang="sr-Latn-RS" sz="900" b="0" i="0" u="none" strike="noStrike" kern="1200" cap="none" spc="0" normalizeH="0" baseline="0" noProof="0" dirty="0">
              <a:ln>
                <a:noFill/>
              </a:ln>
              <a:solidFill>
                <a:srgbClr val="D7D8D9">
                  <a:lumMod val="10000"/>
                </a:srgbClr>
              </a:solidFill>
              <a:effectLst/>
              <a:uLnTx/>
              <a:uFillTx/>
              <a:latin typeface="Arial" panose="020B0604020202020204" pitchFamily="34" charset="0"/>
              <a:ea typeface="+mn-ea"/>
              <a:cs typeface="Arial" panose="020B0604020202020204" pitchFamily="34" charset="0"/>
            </a:endParaRPr>
          </a:p>
        </p:txBody>
      </p:sp>
      <p:pic>
        <p:nvPicPr>
          <p:cNvPr id="28" name="Picture 87" descr="database.png"/>
          <p:cNvPicPr>
            <a:picLocks noChangeAspect="1"/>
          </p:cNvPicPr>
          <p:nvPr/>
        </p:nvPicPr>
        <p:blipFill>
          <a:blip r:embed="rId3"/>
          <a:srcRect/>
          <a:stretch>
            <a:fillRect/>
          </a:stretch>
        </p:blipFill>
        <p:spPr bwMode="auto">
          <a:xfrm>
            <a:off x="3949265" y="4467586"/>
            <a:ext cx="1224785" cy="1836905"/>
          </a:xfrm>
          <a:prstGeom prst="rect">
            <a:avLst/>
          </a:prstGeom>
          <a:noFill/>
          <a:ln w="9525">
            <a:noFill/>
            <a:miter lim="800000"/>
            <a:headEnd/>
            <a:tailEnd/>
          </a:ln>
        </p:spPr>
      </p:pic>
      <p:sp>
        <p:nvSpPr>
          <p:cNvPr id="32" name="Text Box 24"/>
          <p:cNvSpPr txBox="1">
            <a:spLocks noChangeArrowheads="1"/>
          </p:cNvSpPr>
          <p:nvPr/>
        </p:nvSpPr>
        <p:spPr bwMode="auto">
          <a:xfrm>
            <a:off x="3850726" y="4870066"/>
            <a:ext cx="1369346" cy="40011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hr-HR" sz="200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Calibri" panose="020F0502020204030204" pitchFamily="34" charset="0"/>
              </a:rPr>
              <a:t>OSS</a:t>
            </a:r>
            <a:endParaRPr kumimoji="0" lang="hr-HR"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pic>
        <p:nvPicPr>
          <p:cNvPr id="48" name="Picture 87" descr="database.png"/>
          <p:cNvPicPr>
            <a:picLocks noChangeAspect="1"/>
          </p:cNvPicPr>
          <p:nvPr/>
        </p:nvPicPr>
        <p:blipFill>
          <a:blip r:embed="rId3"/>
          <a:srcRect/>
          <a:stretch>
            <a:fillRect/>
          </a:stretch>
        </p:blipFill>
        <p:spPr bwMode="auto">
          <a:xfrm>
            <a:off x="6829585" y="2852936"/>
            <a:ext cx="1224785" cy="1836905"/>
          </a:xfrm>
          <a:prstGeom prst="rect">
            <a:avLst/>
          </a:prstGeom>
          <a:noFill/>
          <a:ln w="9525">
            <a:noFill/>
            <a:miter lim="800000"/>
            <a:headEnd/>
            <a:tailEnd/>
          </a:ln>
        </p:spPr>
      </p:pic>
      <p:sp>
        <p:nvSpPr>
          <p:cNvPr id="49" name="Text Box 24"/>
          <p:cNvSpPr txBox="1">
            <a:spLocks noChangeArrowheads="1"/>
          </p:cNvSpPr>
          <p:nvPr/>
        </p:nvSpPr>
        <p:spPr bwMode="auto">
          <a:xfrm>
            <a:off x="6731046" y="3172505"/>
            <a:ext cx="1369346" cy="40011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hr-HR" sz="2000" b="1" i="0" u="none" strike="noStrike" kern="1200" cap="none" spc="0" normalizeH="0" baseline="0" noProof="0" dirty="0" smtClean="0">
                <a:ln>
                  <a:noFill/>
                </a:ln>
                <a:solidFill>
                  <a:srgbClr val="7030A0"/>
                </a:solidFill>
                <a:effectLst/>
                <a:uLnTx/>
                <a:uFillTx/>
                <a:latin typeface="Calibri" panose="020F0502020204030204" pitchFamily="34" charset="0"/>
                <a:ea typeface="+mn-ea"/>
                <a:cs typeface="Calibri" panose="020F0502020204030204" pitchFamily="34" charset="0"/>
              </a:rPr>
              <a:t>DGRS</a:t>
            </a:r>
            <a:endParaRPr kumimoji="0" lang="hr-HR"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p:txBody>
      </p:sp>
      <p:pic>
        <p:nvPicPr>
          <p:cNvPr id="50" name="Picture 131" descr="surveyor1.bmp"/>
          <p:cNvPicPr>
            <a:picLocks noChangeAspect="1"/>
          </p:cNvPicPr>
          <p:nvPr/>
        </p:nvPicPr>
        <p:blipFill>
          <a:blip r:embed="rId5"/>
          <a:srcRect/>
          <a:stretch>
            <a:fillRect/>
          </a:stretch>
        </p:blipFill>
        <p:spPr bwMode="auto">
          <a:xfrm>
            <a:off x="6278266" y="5238850"/>
            <a:ext cx="939198" cy="1402175"/>
          </a:xfrm>
          <a:prstGeom prst="rect">
            <a:avLst/>
          </a:prstGeom>
          <a:noFill/>
          <a:ln w="9525">
            <a:noFill/>
            <a:miter lim="800000"/>
            <a:headEnd/>
            <a:tailEnd/>
          </a:ln>
        </p:spPr>
      </p:pic>
      <p:pic>
        <p:nvPicPr>
          <p:cNvPr id="56" name="Picture 87" descr="database.png"/>
          <p:cNvPicPr>
            <a:picLocks noChangeAspect="1"/>
          </p:cNvPicPr>
          <p:nvPr/>
        </p:nvPicPr>
        <p:blipFill>
          <a:blip r:embed="rId3"/>
          <a:srcRect/>
          <a:stretch>
            <a:fillRect/>
          </a:stretch>
        </p:blipFill>
        <p:spPr bwMode="auto">
          <a:xfrm>
            <a:off x="1286163" y="4976471"/>
            <a:ext cx="1224785" cy="1836905"/>
          </a:xfrm>
          <a:prstGeom prst="rect">
            <a:avLst/>
          </a:prstGeom>
          <a:noFill/>
          <a:ln w="9525">
            <a:noFill/>
            <a:miter lim="800000"/>
            <a:headEnd/>
            <a:tailEnd/>
          </a:ln>
        </p:spPr>
      </p:pic>
      <p:sp>
        <p:nvSpPr>
          <p:cNvPr id="57" name="Text Box 24"/>
          <p:cNvSpPr txBox="1">
            <a:spLocks noChangeArrowheads="1"/>
          </p:cNvSpPr>
          <p:nvPr/>
        </p:nvSpPr>
        <p:spPr bwMode="auto">
          <a:xfrm>
            <a:off x="1187624" y="5296040"/>
            <a:ext cx="1369346" cy="40011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hr-HR" sz="200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Calibri" panose="020F0502020204030204" pitchFamily="34" charset="0"/>
              </a:rPr>
              <a:t>DAS</a:t>
            </a:r>
            <a:endParaRPr kumimoji="0" lang="hr-HR"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sp>
        <p:nvSpPr>
          <p:cNvPr id="59" name="TextBox 58"/>
          <p:cNvSpPr txBox="1"/>
          <p:nvPr/>
        </p:nvSpPr>
        <p:spPr>
          <a:xfrm>
            <a:off x="7524328" y="5081409"/>
            <a:ext cx="1540669" cy="646331"/>
          </a:xfrm>
          <a:prstGeom prst="rect">
            <a:avLst/>
          </a:prstGeom>
          <a:gradFill rotWithShape="1">
            <a:gsLst>
              <a:gs pos="0">
                <a:srgbClr val="7030A0"/>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44546A">
                <a:lumMod val="40000"/>
                <a:lumOff val="60000"/>
              </a:srgbClr>
            </a:solidFill>
            <a:prstDash val="solid"/>
            <a:miter lim="800000"/>
          </a:ln>
          <a:effec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lvl="0" algn="ctr" defTabSz="685800" fontAlgn="auto">
              <a:spcBef>
                <a:spcPts val="0"/>
              </a:spcBef>
              <a:spcAft>
                <a:spcPts val="0"/>
              </a:spcAft>
              <a:defRPr/>
            </a:pPr>
            <a:r>
              <a:rPr lang="en-US" altLang="sr-Latn-RS" sz="900" b="0" kern="0" dirty="0">
                <a:solidFill>
                  <a:srgbClr val="FFFFFF"/>
                </a:solidFill>
              </a:rPr>
              <a:t>Geodetic experts on how to use the CROPOS system (500 and annual CROPOS conferences)</a:t>
            </a:r>
            <a:endPar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0" name="TextBox 59"/>
          <p:cNvSpPr txBox="1"/>
          <p:nvPr/>
        </p:nvSpPr>
        <p:spPr>
          <a:xfrm>
            <a:off x="48097" y="982469"/>
            <a:ext cx="1427559" cy="784830"/>
          </a:xfrm>
          <a:prstGeom prst="rect">
            <a:avLst/>
          </a:prstGeom>
          <a:gradFill rotWithShape="1">
            <a:gsLst>
              <a:gs pos="0">
                <a:srgbClr val="7030A0"/>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44546A">
                <a:lumMod val="40000"/>
                <a:lumOff val="60000"/>
              </a:srgbClr>
            </a:solidFill>
            <a:prstDash val="solid"/>
            <a:miter lim="800000"/>
          </a:ln>
          <a:effec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lvl="0" algn="ctr" defTabSz="685800" fontAlgn="auto">
              <a:spcBef>
                <a:spcPts val="0"/>
              </a:spcBef>
              <a:spcAft>
                <a:spcPts val="0"/>
              </a:spcAft>
              <a:defRPr/>
            </a:pPr>
            <a:r>
              <a:rPr lang="en-US" altLang="sr-Latn-RS" sz="900" b="0" kern="0" dirty="0">
                <a:solidFill>
                  <a:srgbClr val="FFFFFF"/>
                </a:solidFill>
              </a:rPr>
              <a:t>Cadastral staff on how to use the JIS application (1,000 employees and continued expert education)</a:t>
            </a:r>
            <a:endPar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2" name="TextBox 61"/>
          <p:cNvSpPr txBox="1"/>
          <p:nvPr/>
        </p:nvSpPr>
        <p:spPr>
          <a:xfrm>
            <a:off x="3903509" y="6309320"/>
            <a:ext cx="1381125" cy="507831"/>
          </a:xfrm>
          <a:prstGeom prst="rect">
            <a:avLst/>
          </a:prstGeom>
          <a:gradFill rotWithShape="1">
            <a:gsLst>
              <a:gs pos="0">
                <a:srgbClr val="7030A0"/>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44546A">
                <a:lumMod val="40000"/>
                <a:lumOff val="60000"/>
              </a:srgbClr>
            </a:solidFill>
            <a:prstDash val="solid"/>
            <a:miter lim="800000"/>
          </a:ln>
          <a:effec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lvl="0" algn="ctr" defTabSz="685800" fontAlgn="auto">
              <a:spcBef>
                <a:spcPts val="0"/>
              </a:spcBef>
              <a:spcAft>
                <a:spcPts val="0"/>
              </a:spcAft>
              <a:defRPr/>
            </a:pPr>
            <a:r>
              <a:rPr lang="en-US" altLang="sr-Latn-RS" sz="900" b="0" kern="0" dirty="0">
                <a:solidFill>
                  <a:srgbClr val="FFFFFF"/>
                </a:solidFill>
              </a:rPr>
              <a:t>Geodetic experts on how to use the OSS functionality (500)</a:t>
            </a:r>
            <a:endPar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 name="TextBox 2"/>
          <p:cNvSpPr txBox="1"/>
          <p:nvPr/>
        </p:nvSpPr>
        <p:spPr>
          <a:xfrm>
            <a:off x="3419872" y="1523802"/>
            <a:ext cx="1864762"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r-HR" sz="1800" b="1" i="0" u="none" strike="noStrike" kern="1200" cap="none" spc="0" normalizeH="0" baseline="0" noProof="0" dirty="0">
              <a:ln>
                <a:noFill/>
              </a:ln>
              <a:solidFill>
                <a:srgbClr val="D7D8D9">
                  <a:lumMod val="10000"/>
                </a:srgbClr>
              </a:solidFill>
              <a:effectLst/>
              <a:uLnTx/>
              <a:uFillTx/>
              <a:latin typeface="Arial" charset="0"/>
              <a:ea typeface="+mn-ea"/>
              <a:cs typeface="Arial" charset="0"/>
            </a:endParaRPr>
          </a:p>
        </p:txBody>
      </p:sp>
      <p:sp>
        <p:nvSpPr>
          <p:cNvPr id="6" name="TextBox 5"/>
          <p:cNvSpPr txBox="1"/>
          <p:nvPr/>
        </p:nvSpPr>
        <p:spPr>
          <a:xfrm>
            <a:off x="2411760" y="44624"/>
            <a:ext cx="3872294" cy="156966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hr-HR" sz="2400" dirty="0" smtClean="0">
                <a:solidFill>
                  <a:srgbClr val="EE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EDUCATION FOR </a:t>
            </a:r>
            <a:r>
              <a:rPr kumimoji="0" lang="hr-HR" sz="2400" b="1" i="0" u="none" strike="noStrike" kern="1200" cap="none" spc="0" normalizeH="0" baseline="0" noProof="0" dirty="0" smtClean="0">
                <a:ln>
                  <a:noFill/>
                </a:ln>
                <a:solidFill>
                  <a:srgbClr val="EE000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ADMINISTRATION  </a:t>
            </a:r>
            <a:r>
              <a:rPr kumimoji="0" lang="hr-HR" sz="2400" b="1" i="0" u="none" strike="noStrike" kern="1200" cap="none" spc="0" normalizeH="0" baseline="0" noProof="0" dirty="0">
                <a:ln>
                  <a:noFill/>
                </a:ln>
                <a:solidFill>
                  <a:srgbClr val="EE000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WITHOUT </a:t>
            </a:r>
            <a:r>
              <a:rPr kumimoji="0" lang="hr-HR" sz="2400" b="1" i="0" u="none" strike="noStrike" kern="1200" cap="none" spc="0" normalizeH="0" baseline="0" noProof="0" dirty="0" smtClean="0">
                <a:ln>
                  <a:noFill/>
                </a:ln>
                <a:solidFill>
                  <a:srgbClr val="EE000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PAPER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smtClean="0">
                <a:ln>
                  <a:noFill/>
                </a:ln>
                <a:solidFill>
                  <a:srgbClr val="EE000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A2A  </a:t>
            </a:r>
            <a:r>
              <a:rPr kumimoji="0" lang="hr-HR" sz="2400" b="1" i="0" u="none" strike="noStrike" kern="1200" cap="none" spc="0" normalizeH="0" noProof="0" dirty="0" smtClean="0">
                <a:ln>
                  <a:noFill/>
                </a:ln>
                <a:solidFill>
                  <a:srgbClr val="EE000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hr-HR" sz="2400" b="1" i="0" u="none" strike="noStrike" kern="1200" cap="none" spc="0" normalizeH="0" baseline="0" noProof="0" dirty="0" smtClean="0">
                <a:ln>
                  <a:noFill/>
                </a:ln>
                <a:solidFill>
                  <a:srgbClr val="EE000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A2B   A2C</a:t>
            </a:r>
            <a:endParaRPr kumimoji="0" lang="hr-HR" sz="2400" b="1" i="0" u="none" strike="noStrike" kern="1200" cap="none" spc="0" normalizeH="0" baseline="0" noProof="0" dirty="0">
              <a:ln>
                <a:noFill/>
              </a:ln>
              <a:solidFill>
                <a:srgbClr val="EE000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
        <p:nvSpPr>
          <p:cNvPr id="72" name="Rectangle 71"/>
          <p:cNvSpPr/>
          <p:nvPr/>
        </p:nvSpPr>
        <p:spPr>
          <a:xfrm>
            <a:off x="1603186" y="1196752"/>
            <a:ext cx="1364476" cy="230832"/>
          </a:xfrm>
          <a:prstGeom prst="rect">
            <a:avLst/>
          </a:prstGeom>
        </p:spPr>
        <p:txBody>
          <a:bodyPr wrap="none">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hr-HR" altLang="sr-Latn-RS" sz="900" b="0" i="0" u="none" strike="noStrike" kern="1200" cap="none" spc="0" normalizeH="0" baseline="0" noProof="0" dirty="0" err="1" smtClean="0">
                <a:ln>
                  <a:noFill/>
                </a:ln>
                <a:solidFill>
                  <a:srgbClr val="D7D8D9">
                    <a:lumMod val="10000"/>
                  </a:srgbClr>
                </a:solidFill>
                <a:effectLst/>
                <a:uLnTx/>
                <a:uFillTx/>
                <a:latin typeface="Arial" panose="020B0604020202020204" pitchFamily="34" charset="0"/>
                <a:ea typeface="+mn-ea"/>
                <a:cs typeface="Arial" panose="020B0604020202020204" pitchFamily="34" charset="0"/>
              </a:rPr>
              <a:t>Users</a:t>
            </a:r>
            <a:r>
              <a:rPr kumimoji="0" lang="hr-HR" altLang="sr-Latn-RS" sz="900" b="0" i="0" u="none" strike="noStrike" kern="1200" cap="none" spc="0" normalizeH="0" baseline="0" noProof="0" dirty="0" smtClean="0">
                <a:ln>
                  <a:noFill/>
                </a:ln>
                <a:solidFill>
                  <a:srgbClr val="D7D8D9">
                    <a:lumMod val="10000"/>
                  </a:srgbClr>
                </a:solidFill>
                <a:effectLst/>
                <a:uLnTx/>
                <a:uFillTx/>
                <a:latin typeface="Arial" panose="020B0604020202020204" pitchFamily="34" charset="0"/>
                <a:ea typeface="+mn-ea"/>
                <a:cs typeface="Arial" panose="020B0604020202020204" pitchFamily="34" charset="0"/>
              </a:rPr>
              <a:t> </a:t>
            </a:r>
            <a:r>
              <a:rPr kumimoji="0" lang="hr-HR" altLang="sr-Latn-RS" sz="900" b="0" i="0" u="none" strike="noStrike" kern="1200" cap="none" spc="0" normalizeH="0" baseline="0" noProof="0" dirty="0" err="1" smtClean="0">
                <a:ln>
                  <a:noFill/>
                </a:ln>
                <a:solidFill>
                  <a:srgbClr val="D7D8D9">
                    <a:lumMod val="10000"/>
                  </a:srgbClr>
                </a:solidFill>
                <a:effectLst/>
                <a:uLnTx/>
                <a:uFillTx/>
                <a:latin typeface="Arial" panose="020B0604020202020204" pitchFamily="34" charset="0"/>
                <a:ea typeface="+mn-ea"/>
                <a:cs typeface="Arial" panose="020B0604020202020204" pitchFamily="34" charset="0"/>
              </a:rPr>
              <a:t>via</a:t>
            </a:r>
            <a:r>
              <a:rPr kumimoji="0" lang="hr-HR" altLang="sr-Latn-RS" sz="900" b="0" i="0" u="none" strike="noStrike" kern="1200" cap="none" spc="0" normalizeH="0" baseline="0" noProof="0" dirty="0" smtClean="0">
                <a:ln>
                  <a:noFill/>
                </a:ln>
                <a:solidFill>
                  <a:srgbClr val="D7D8D9">
                    <a:lumMod val="10000"/>
                  </a:srgbClr>
                </a:solidFill>
                <a:effectLst/>
                <a:uLnTx/>
                <a:uFillTx/>
                <a:latin typeface="Arial" panose="020B0604020202020204" pitchFamily="34" charset="0"/>
                <a:ea typeface="+mn-ea"/>
                <a:cs typeface="Arial" panose="020B0604020202020204" pitchFamily="34" charset="0"/>
              </a:rPr>
              <a:t> web </a:t>
            </a:r>
            <a:r>
              <a:rPr kumimoji="0" lang="hr-HR" altLang="sr-Latn-RS" sz="900" b="0" i="0" u="none" strike="noStrike" kern="1200" cap="none" spc="0" normalizeH="0" baseline="0" noProof="0" dirty="0" err="1" smtClean="0">
                <a:ln>
                  <a:noFill/>
                </a:ln>
                <a:solidFill>
                  <a:srgbClr val="D7D8D9">
                    <a:lumMod val="10000"/>
                  </a:srgbClr>
                </a:solidFill>
                <a:effectLst/>
                <a:uLnTx/>
                <a:uFillTx/>
                <a:latin typeface="Arial" panose="020B0604020202020204" pitchFamily="34" charset="0"/>
                <a:ea typeface="+mn-ea"/>
                <a:cs typeface="Arial" panose="020B0604020202020204" pitchFamily="34" charset="0"/>
              </a:rPr>
              <a:t>services</a:t>
            </a:r>
            <a:endParaRPr kumimoji="0" lang="hr-HR" altLang="sr-Latn-RS" sz="900" b="0" i="0" u="none" strike="noStrike" kern="1200" cap="none" spc="0" normalizeH="0" baseline="0" noProof="0" dirty="0">
              <a:ln>
                <a:noFill/>
              </a:ln>
              <a:solidFill>
                <a:srgbClr val="D7D8D9">
                  <a:lumMod val="10000"/>
                </a:srgbClr>
              </a:solidFill>
              <a:effectLst/>
              <a:uLnTx/>
              <a:uFillTx/>
              <a:latin typeface="Arial" panose="020B0604020202020204" pitchFamily="34" charset="0"/>
              <a:ea typeface="+mn-ea"/>
              <a:cs typeface="Arial" panose="020B0604020202020204" pitchFamily="34" charset="0"/>
            </a:endParaRPr>
          </a:p>
        </p:txBody>
      </p:sp>
      <p:sp>
        <p:nvSpPr>
          <p:cNvPr id="73" name="Rectangle 72"/>
          <p:cNvSpPr/>
          <p:nvPr/>
        </p:nvSpPr>
        <p:spPr>
          <a:xfrm>
            <a:off x="6100217" y="1184059"/>
            <a:ext cx="1364476" cy="230832"/>
          </a:xfrm>
          <a:prstGeom prst="rect">
            <a:avLst/>
          </a:prstGeom>
        </p:spPr>
        <p:txBody>
          <a:bodyPr wrap="none">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hr-HR" altLang="sr-Latn-RS" sz="900" b="0" i="0" u="none" strike="noStrike" kern="1200" cap="none" spc="0" normalizeH="0" baseline="0" noProof="0" dirty="0" err="1" smtClean="0">
                <a:ln>
                  <a:noFill/>
                </a:ln>
                <a:solidFill>
                  <a:srgbClr val="D7D8D9">
                    <a:lumMod val="10000"/>
                  </a:srgbClr>
                </a:solidFill>
                <a:effectLst/>
                <a:uLnTx/>
                <a:uFillTx/>
                <a:latin typeface="Arial" panose="020B0604020202020204" pitchFamily="34" charset="0"/>
                <a:ea typeface="+mn-ea"/>
                <a:cs typeface="Arial" panose="020B0604020202020204" pitchFamily="34" charset="0"/>
              </a:rPr>
              <a:t>Users</a:t>
            </a:r>
            <a:r>
              <a:rPr kumimoji="0" lang="hr-HR" altLang="sr-Latn-RS" sz="900" b="0" i="0" u="none" strike="noStrike" kern="1200" cap="none" spc="0" normalizeH="0" baseline="0" noProof="0" dirty="0" smtClean="0">
                <a:ln>
                  <a:noFill/>
                </a:ln>
                <a:solidFill>
                  <a:srgbClr val="D7D8D9">
                    <a:lumMod val="10000"/>
                  </a:srgbClr>
                </a:solidFill>
                <a:effectLst/>
                <a:uLnTx/>
                <a:uFillTx/>
                <a:latin typeface="Arial" panose="020B0604020202020204" pitchFamily="34" charset="0"/>
                <a:ea typeface="+mn-ea"/>
                <a:cs typeface="Arial" panose="020B0604020202020204" pitchFamily="34" charset="0"/>
              </a:rPr>
              <a:t> </a:t>
            </a:r>
            <a:r>
              <a:rPr kumimoji="0" lang="hr-HR" altLang="sr-Latn-RS" sz="900" b="0" i="0" u="none" strike="noStrike" kern="1200" cap="none" spc="0" normalizeH="0" baseline="0" noProof="0" dirty="0" err="1" smtClean="0">
                <a:ln>
                  <a:noFill/>
                </a:ln>
                <a:solidFill>
                  <a:srgbClr val="D7D8D9">
                    <a:lumMod val="10000"/>
                  </a:srgbClr>
                </a:solidFill>
                <a:effectLst/>
                <a:uLnTx/>
                <a:uFillTx/>
                <a:latin typeface="Arial" panose="020B0604020202020204" pitchFamily="34" charset="0"/>
                <a:ea typeface="+mn-ea"/>
                <a:cs typeface="Arial" panose="020B0604020202020204" pitchFamily="34" charset="0"/>
              </a:rPr>
              <a:t>via</a:t>
            </a:r>
            <a:r>
              <a:rPr kumimoji="0" lang="hr-HR" altLang="sr-Latn-RS" sz="900" b="0" i="0" u="none" strike="noStrike" kern="1200" cap="none" spc="0" normalizeH="0" baseline="0" noProof="0" dirty="0" smtClean="0">
                <a:ln>
                  <a:noFill/>
                </a:ln>
                <a:solidFill>
                  <a:srgbClr val="D7D8D9">
                    <a:lumMod val="10000"/>
                  </a:srgbClr>
                </a:solidFill>
                <a:effectLst/>
                <a:uLnTx/>
                <a:uFillTx/>
                <a:latin typeface="Arial" panose="020B0604020202020204" pitchFamily="34" charset="0"/>
                <a:ea typeface="+mn-ea"/>
                <a:cs typeface="Arial" panose="020B0604020202020204" pitchFamily="34" charset="0"/>
              </a:rPr>
              <a:t> web </a:t>
            </a:r>
            <a:r>
              <a:rPr kumimoji="0" lang="hr-HR" altLang="sr-Latn-RS" sz="900" b="0" i="0" u="none" strike="noStrike" kern="1200" cap="none" spc="0" normalizeH="0" baseline="0" noProof="0" dirty="0" err="1" smtClean="0">
                <a:ln>
                  <a:noFill/>
                </a:ln>
                <a:solidFill>
                  <a:srgbClr val="D7D8D9">
                    <a:lumMod val="10000"/>
                  </a:srgbClr>
                </a:solidFill>
                <a:effectLst/>
                <a:uLnTx/>
                <a:uFillTx/>
                <a:latin typeface="Arial" panose="020B0604020202020204" pitchFamily="34" charset="0"/>
                <a:ea typeface="+mn-ea"/>
                <a:cs typeface="Arial" panose="020B0604020202020204" pitchFamily="34" charset="0"/>
              </a:rPr>
              <a:t>services</a:t>
            </a:r>
            <a:endParaRPr kumimoji="0" lang="hr-HR" altLang="sr-Latn-RS" sz="900" b="0" i="0" u="none" strike="noStrike" kern="1200" cap="none" spc="0" normalizeH="0" baseline="0" noProof="0" dirty="0">
              <a:ln>
                <a:noFill/>
              </a:ln>
              <a:solidFill>
                <a:srgbClr val="D7D8D9">
                  <a:lumMod val="10000"/>
                </a:srgbClr>
              </a:solidFill>
              <a:effectLst/>
              <a:uLnTx/>
              <a:uFillTx/>
              <a:latin typeface="Arial" panose="020B0604020202020204" pitchFamily="34" charset="0"/>
              <a:ea typeface="+mn-ea"/>
              <a:cs typeface="Arial" panose="020B0604020202020204" pitchFamily="34" charset="0"/>
            </a:endParaRPr>
          </a:p>
        </p:txBody>
      </p:sp>
      <p:pic>
        <p:nvPicPr>
          <p:cNvPr id="1026" name="Picture 2" descr="Slikovni rezultat za cropos konferencij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17803" y="5907141"/>
            <a:ext cx="1299378" cy="656790"/>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Straight Arrow Connector 38"/>
          <p:cNvCxnSpPr/>
          <p:nvPr/>
        </p:nvCxnSpPr>
        <p:spPr bwMode="auto">
          <a:xfrm>
            <a:off x="5868144" y="3081126"/>
            <a:ext cx="665547" cy="267793"/>
          </a:xfrm>
          <a:prstGeom prst="straightConnector1">
            <a:avLst/>
          </a:prstGeom>
          <a:solidFill>
            <a:srgbClr val="BBE0E3"/>
          </a:solidFill>
          <a:ln w="53975" cap="flat" cmpd="thickThin" algn="ctr">
            <a:gradFill flip="none" rotWithShape="1">
              <a:gsLst>
                <a:gs pos="0">
                  <a:srgbClr val="000000">
                    <a:lumMod val="0"/>
                    <a:lumOff val="100000"/>
                  </a:srgbClr>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arrow" w="med" len="med"/>
            <a:tailEnd type="arrow"/>
          </a:ln>
          <a:effectLst>
            <a:innerShdw blurRad="63500" dist="50800" dir="16200000">
              <a:srgbClr val="FFFFFF">
                <a:lumMod val="50000"/>
                <a:alpha val="50000"/>
              </a:srgbClr>
            </a:innerShdw>
          </a:effectLst>
        </p:spPr>
      </p:cxnSp>
      <p:cxnSp>
        <p:nvCxnSpPr>
          <p:cNvPr id="40" name="Straight Arrow Connector 39"/>
          <p:cNvCxnSpPr>
            <a:endCxn id="45" idx="1"/>
          </p:cNvCxnSpPr>
          <p:nvPr/>
        </p:nvCxnSpPr>
        <p:spPr bwMode="auto">
          <a:xfrm>
            <a:off x="7230693" y="5939937"/>
            <a:ext cx="587110" cy="295599"/>
          </a:xfrm>
          <a:prstGeom prst="straightConnector1">
            <a:avLst/>
          </a:prstGeom>
          <a:solidFill>
            <a:srgbClr val="BBE0E3"/>
          </a:solidFill>
          <a:ln w="53975" cap="flat" cmpd="thickThin" algn="ctr">
            <a:gradFill flip="none" rotWithShape="1">
              <a:gsLst>
                <a:gs pos="0">
                  <a:srgbClr val="000000">
                    <a:lumMod val="0"/>
                    <a:lumOff val="100000"/>
                  </a:srgbClr>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arrow" w="med" len="med"/>
            <a:tailEnd type="arrow"/>
          </a:ln>
          <a:effectLst>
            <a:innerShdw blurRad="63500" dist="50800" dir="16200000">
              <a:srgbClr val="FFFFFF">
                <a:lumMod val="50000"/>
                <a:alpha val="50000"/>
              </a:srgbClr>
            </a:innerShdw>
          </a:effectLst>
        </p:spPr>
      </p:cxnSp>
      <p:cxnSp>
        <p:nvCxnSpPr>
          <p:cNvPr id="41" name="Straight Arrow Connector 40"/>
          <p:cNvCxnSpPr/>
          <p:nvPr/>
        </p:nvCxnSpPr>
        <p:spPr bwMode="auto">
          <a:xfrm>
            <a:off x="5364088" y="5837701"/>
            <a:ext cx="901189" cy="0"/>
          </a:xfrm>
          <a:prstGeom prst="straightConnector1">
            <a:avLst/>
          </a:prstGeom>
          <a:solidFill>
            <a:srgbClr val="BBE0E3"/>
          </a:solidFill>
          <a:ln w="53975" cap="flat" cmpd="thickThin" algn="ctr">
            <a:gradFill flip="none" rotWithShape="1">
              <a:gsLst>
                <a:gs pos="0">
                  <a:srgbClr val="000000">
                    <a:lumMod val="0"/>
                    <a:lumOff val="100000"/>
                  </a:srgbClr>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arrow" w="med" len="med"/>
            <a:tailEnd type="arrow"/>
          </a:ln>
          <a:effectLst>
            <a:innerShdw blurRad="63500" dist="50800" dir="16200000">
              <a:srgbClr val="FFFFFF">
                <a:lumMod val="50000"/>
                <a:alpha val="50000"/>
              </a:srgbClr>
            </a:innerShdw>
          </a:effectLst>
        </p:spPr>
      </p:cxnSp>
      <p:cxnSp>
        <p:nvCxnSpPr>
          <p:cNvPr id="42" name="Straight Arrow Connector 41"/>
          <p:cNvCxnSpPr/>
          <p:nvPr/>
        </p:nvCxnSpPr>
        <p:spPr bwMode="auto">
          <a:xfrm flipV="1">
            <a:off x="7817803" y="2204463"/>
            <a:ext cx="319190" cy="629221"/>
          </a:xfrm>
          <a:prstGeom prst="straightConnector1">
            <a:avLst/>
          </a:prstGeom>
          <a:solidFill>
            <a:srgbClr val="BBE0E3"/>
          </a:solidFill>
          <a:ln w="53975" cap="flat" cmpd="thickThin" algn="ctr">
            <a:gradFill flip="none" rotWithShape="1">
              <a:gsLst>
                <a:gs pos="0">
                  <a:srgbClr val="000000">
                    <a:lumMod val="0"/>
                    <a:lumOff val="100000"/>
                  </a:srgbClr>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arrow" w="med" len="med"/>
            <a:tailEnd type="arrow"/>
          </a:ln>
          <a:effectLst>
            <a:innerShdw blurRad="63500" dist="50800" dir="16200000">
              <a:srgbClr val="FFFFFF">
                <a:lumMod val="50000"/>
                <a:alpha val="50000"/>
              </a:srgbClr>
            </a:innerShdw>
          </a:effectLst>
        </p:spPr>
      </p:cxnSp>
      <p:cxnSp>
        <p:nvCxnSpPr>
          <p:cNvPr id="43" name="Straight Arrow Connector 42"/>
          <p:cNvCxnSpPr/>
          <p:nvPr/>
        </p:nvCxnSpPr>
        <p:spPr bwMode="auto">
          <a:xfrm flipV="1">
            <a:off x="6757098" y="1558509"/>
            <a:ext cx="575407" cy="254491"/>
          </a:xfrm>
          <a:prstGeom prst="straightConnector1">
            <a:avLst/>
          </a:prstGeom>
          <a:solidFill>
            <a:srgbClr val="BBE0E3"/>
          </a:solidFill>
          <a:ln w="53975" cap="flat" cmpd="thickThin" algn="ctr">
            <a:gradFill flip="none" rotWithShape="1">
              <a:gsLst>
                <a:gs pos="0">
                  <a:srgbClr val="000000">
                    <a:lumMod val="0"/>
                    <a:lumOff val="100000"/>
                  </a:srgbClr>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arrow" w="med" len="med"/>
            <a:tailEnd type="arrow"/>
          </a:ln>
          <a:effectLst>
            <a:innerShdw blurRad="63500" dist="50800" dir="16200000">
              <a:srgbClr val="FFFFFF">
                <a:lumMod val="50000"/>
                <a:alpha val="50000"/>
              </a:srgbClr>
            </a:innerShdw>
          </a:effectLst>
        </p:spPr>
      </p:cxnSp>
      <p:cxnSp>
        <p:nvCxnSpPr>
          <p:cNvPr id="44" name="Straight Arrow Connector 43"/>
          <p:cNvCxnSpPr/>
          <p:nvPr/>
        </p:nvCxnSpPr>
        <p:spPr bwMode="auto">
          <a:xfrm>
            <a:off x="2152717" y="2519073"/>
            <a:ext cx="639618" cy="0"/>
          </a:xfrm>
          <a:prstGeom prst="straightConnector1">
            <a:avLst/>
          </a:prstGeom>
          <a:solidFill>
            <a:srgbClr val="BBE0E3"/>
          </a:solidFill>
          <a:ln w="53975" cap="flat" cmpd="thickThin" algn="ctr">
            <a:gradFill flip="none" rotWithShape="1">
              <a:gsLst>
                <a:gs pos="0">
                  <a:srgbClr val="000000">
                    <a:lumMod val="0"/>
                    <a:lumOff val="100000"/>
                  </a:srgbClr>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arrow" w="med" len="med"/>
            <a:tailEnd type="arrow"/>
          </a:ln>
          <a:effectLst>
            <a:innerShdw blurRad="63500" dist="50800" dir="16200000">
              <a:srgbClr val="FFFFFF">
                <a:lumMod val="50000"/>
                <a:alpha val="50000"/>
              </a:srgbClr>
            </a:innerShdw>
          </a:effectLst>
        </p:spPr>
      </p:cxnSp>
      <p:pic>
        <p:nvPicPr>
          <p:cNvPr id="45" name="Picture 2" descr="Slikovni rezultat za cropos konferencij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17803" y="5907141"/>
            <a:ext cx="1299378" cy="656790"/>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Straight Arrow Connector 45"/>
          <p:cNvCxnSpPr/>
          <p:nvPr/>
        </p:nvCxnSpPr>
        <p:spPr bwMode="auto">
          <a:xfrm flipV="1">
            <a:off x="6850303" y="4685667"/>
            <a:ext cx="319190" cy="629221"/>
          </a:xfrm>
          <a:prstGeom prst="straightConnector1">
            <a:avLst/>
          </a:prstGeom>
          <a:solidFill>
            <a:srgbClr val="BBE0E3"/>
          </a:solidFill>
          <a:ln w="53975" cap="flat" cmpd="thickThin" algn="ctr">
            <a:gradFill flip="none" rotWithShape="1">
              <a:gsLst>
                <a:gs pos="0">
                  <a:srgbClr val="000000">
                    <a:lumMod val="0"/>
                    <a:lumOff val="100000"/>
                  </a:srgbClr>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arrow" w="med" len="med"/>
            <a:tailEnd type="arrow"/>
          </a:ln>
          <a:effectLst>
            <a:innerShdw blurRad="63500" dist="50800" dir="16200000">
              <a:srgbClr val="FFFFFF">
                <a:lumMod val="50000"/>
                <a:alpha val="50000"/>
              </a:srgbClr>
            </a:innerShdw>
          </a:effectLst>
        </p:spPr>
      </p:cxnSp>
      <p:cxnSp>
        <p:nvCxnSpPr>
          <p:cNvPr id="47" name="Straight Arrow Connector 46"/>
          <p:cNvCxnSpPr/>
          <p:nvPr/>
        </p:nvCxnSpPr>
        <p:spPr bwMode="auto">
          <a:xfrm flipV="1">
            <a:off x="2920279" y="5837701"/>
            <a:ext cx="733931" cy="57222"/>
          </a:xfrm>
          <a:prstGeom prst="straightConnector1">
            <a:avLst/>
          </a:prstGeom>
          <a:solidFill>
            <a:srgbClr val="BBE0E3"/>
          </a:solidFill>
          <a:ln w="53975" cap="flat" cmpd="thickThin" algn="ctr">
            <a:gradFill flip="none" rotWithShape="1">
              <a:gsLst>
                <a:gs pos="0">
                  <a:srgbClr val="000000">
                    <a:lumMod val="0"/>
                    <a:lumOff val="100000"/>
                  </a:srgbClr>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arrow" w="med" len="med"/>
            <a:tailEnd type="arrow"/>
          </a:ln>
          <a:effectLst>
            <a:innerShdw blurRad="63500" dist="50800" dir="16200000">
              <a:srgbClr val="FFFFFF">
                <a:lumMod val="50000"/>
                <a:alpha val="50000"/>
              </a:srgbClr>
            </a:innerShdw>
          </a:effectLst>
        </p:spPr>
      </p:cxnSp>
      <p:cxnSp>
        <p:nvCxnSpPr>
          <p:cNvPr id="51" name="Straight Arrow Connector 50"/>
          <p:cNvCxnSpPr/>
          <p:nvPr/>
        </p:nvCxnSpPr>
        <p:spPr bwMode="auto">
          <a:xfrm flipV="1">
            <a:off x="719572" y="4077072"/>
            <a:ext cx="15640" cy="636598"/>
          </a:xfrm>
          <a:prstGeom prst="straightConnector1">
            <a:avLst/>
          </a:prstGeom>
          <a:solidFill>
            <a:srgbClr val="BBE0E3"/>
          </a:solidFill>
          <a:ln w="53975" cap="flat" cmpd="thickThin" algn="ctr">
            <a:gradFill flip="none" rotWithShape="1">
              <a:gsLst>
                <a:gs pos="0">
                  <a:srgbClr val="000000">
                    <a:lumMod val="0"/>
                    <a:lumOff val="100000"/>
                  </a:srgbClr>
                </a:gs>
                <a:gs pos="74000">
                  <a:srgbClr val="000000">
                    <a:lumMod val="45000"/>
                    <a:lumOff val="55000"/>
                  </a:srgbClr>
                </a:gs>
                <a:gs pos="83000">
                  <a:srgbClr val="000000">
                    <a:lumMod val="45000"/>
                    <a:lumOff val="55000"/>
                  </a:srgbClr>
                </a:gs>
                <a:gs pos="100000">
                  <a:srgbClr val="000000">
                    <a:lumMod val="30000"/>
                    <a:lumOff val="70000"/>
                  </a:srgbClr>
                </a:gs>
              </a:gsLst>
              <a:lin ang="5400000" scaled="1"/>
              <a:tileRect/>
            </a:gradFill>
            <a:prstDash val="solid"/>
            <a:round/>
            <a:headEnd type="arrow" w="med" len="med"/>
            <a:tailEnd type="arrow"/>
          </a:ln>
          <a:effectLst>
            <a:innerShdw blurRad="63500" dist="50800" dir="16200000">
              <a:srgbClr val="FFFFFF">
                <a:lumMod val="50000"/>
                <a:alpha val="50000"/>
              </a:srgbClr>
            </a:innerShdw>
          </a:effectLst>
        </p:spPr>
      </p:cxnSp>
      <p:sp>
        <p:nvSpPr>
          <p:cNvPr id="2" name="Rectangle 1"/>
          <p:cNvSpPr/>
          <p:nvPr/>
        </p:nvSpPr>
        <p:spPr>
          <a:xfrm>
            <a:off x="2286000" y="3213557"/>
            <a:ext cx="4572000" cy="430887"/>
          </a:xfrm>
          <a:prstGeom prst="rect">
            <a:avLst/>
          </a:prstGeom>
        </p:spPr>
        <p:txBody>
          <a:bodyPr>
            <a:spAutoFit/>
          </a:bodyPr>
          <a:lstStyle/>
          <a:p>
            <a:r>
              <a:rPr lang="en-US" sz="1100" dirty="0">
                <a:solidFill>
                  <a:schemeClr val="bg2">
                    <a:lumMod val="10000"/>
                  </a:schemeClr>
                </a:solidFill>
                <a:latin typeface="Calibri" panose="020F0502020204030204" pitchFamily="34" charset="0"/>
                <a:ea typeface="Times New Roman" panose="02020603050405020304" pitchFamily="18" charset="0"/>
                <a:cs typeface="Times New Roman" panose="02020603050405020304" pitchFamily="18" charset="0"/>
              </a:rPr>
              <a:t>After establishing the paperless administration, it was necessary and mandatory to educate all the system users:</a:t>
            </a:r>
            <a:endParaRPr lang="hr-HR" dirty="0">
              <a:solidFill>
                <a:schemeClr val="bg2">
                  <a:lumMod val="10000"/>
                </a:schemeClr>
              </a:solidFill>
            </a:endParaRPr>
          </a:p>
        </p:txBody>
      </p:sp>
      <p:sp>
        <p:nvSpPr>
          <p:cNvPr id="37" name="TextBox 36"/>
          <p:cNvSpPr txBox="1"/>
          <p:nvPr/>
        </p:nvSpPr>
        <p:spPr>
          <a:xfrm>
            <a:off x="3865517" y="6304491"/>
            <a:ext cx="1440160" cy="507831"/>
          </a:xfrm>
          <a:prstGeom prst="rect">
            <a:avLst/>
          </a:prstGeom>
          <a:gradFill rotWithShape="1">
            <a:gsLst>
              <a:gs pos="0">
                <a:srgbClr val="7030A0"/>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44546A">
                <a:lumMod val="40000"/>
                <a:lumOff val="60000"/>
              </a:srgbClr>
            </a:solidFill>
            <a:prstDash val="solid"/>
            <a:miter lim="800000"/>
          </a:ln>
          <a:effec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lvl="0" algn="ctr" defTabSz="685800" fontAlgn="auto">
              <a:spcBef>
                <a:spcPts val="0"/>
              </a:spcBef>
              <a:spcAft>
                <a:spcPts val="0"/>
              </a:spcAft>
              <a:defRPr/>
            </a:pPr>
            <a:r>
              <a:rPr lang="en-US" altLang="sr-Latn-RS" sz="900" b="0" kern="0" dirty="0">
                <a:solidFill>
                  <a:srgbClr val="FFFFFF"/>
                </a:solidFill>
              </a:rPr>
              <a:t>Citizens on how to use the OSS functionality (public awareness campaign)</a:t>
            </a:r>
            <a:endParaRPr kumimoji="0" lang="hr-HR" altLang="sr-Latn-RS" sz="9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1941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3" grpId="0" animBg="1"/>
      <p:bldP spid="59" grpId="0" animBg="1"/>
      <p:bldP spid="60" grpId="0" animBg="1"/>
      <p:bldP spid="62" grpId="0" animBg="1"/>
      <p:bldP spid="2" grpId="0"/>
      <p:bldP spid="37"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defTabSz="457200" eaLnBrk="1" hangingPunct="1"/>
            <a:endParaRPr lang="hr-HR" dirty="0">
              <a:solidFill>
                <a:schemeClr val="bg2">
                  <a:lumMod val="10000"/>
                </a:schemeClr>
              </a:solidFill>
            </a:endParaRPr>
          </a:p>
        </p:txBody>
      </p:sp>
      <p:sp>
        <p:nvSpPr>
          <p:cNvPr id="4" name="Date Placeholder 3"/>
          <p:cNvSpPr>
            <a:spLocks noGrp="1"/>
          </p:cNvSpPr>
          <p:nvPr>
            <p:ph type="dt" sz="half" idx="10"/>
          </p:nvPr>
        </p:nvSpPr>
        <p:spPr/>
        <p:txBody>
          <a:bodyPr/>
          <a:lstStyle/>
          <a:p>
            <a:pPr>
              <a:defRPr/>
            </a:pPr>
            <a:fld id="{818B23AE-16F3-49CA-B327-7229A19B8B00}" type="datetime1">
              <a:rPr lang="en-US" smtClean="0"/>
              <a:t>11/20/2018</a:t>
            </a:fld>
            <a:endParaRPr lang="hr-HR"/>
          </a:p>
        </p:txBody>
      </p:sp>
      <p:sp>
        <p:nvSpPr>
          <p:cNvPr id="5" name="Slide Number Placeholder 4"/>
          <p:cNvSpPr>
            <a:spLocks noGrp="1"/>
          </p:cNvSpPr>
          <p:nvPr>
            <p:ph type="sldNum" sz="quarter" idx="12"/>
          </p:nvPr>
        </p:nvSpPr>
        <p:spPr/>
        <p:txBody>
          <a:bodyPr/>
          <a:lstStyle/>
          <a:p>
            <a:pPr>
              <a:defRPr/>
            </a:pPr>
            <a:fld id="{10A3E73D-5B2A-4D5D-950A-0A45CFBD791F}" type="slidenum">
              <a:rPr lang="hr-HR" smtClean="0"/>
              <a:pPr>
                <a:defRPr/>
              </a:pPr>
              <a:t>25</a:t>
            </a:fld>
            <a:endParaRPr lang="hr-HR"/>
          </a:p>
        </p:txBody>
      </p:sp>
      <p:sp>
        <p:nvSpPr>
          <p:cNvPr id="6" name="TextBox 5"/>
          <p:cNvSpPr txBox="1"/>
          <p:nvPr/>
        </p:nvSpPr>
        <p:spPr>
          <a:xfrm>
            <a:off x="551575" y="1628800"/>
            <a:ext cx="6050235" cy="523220"/>
          </a:xfrm>
          <a:prstGeom prst="rect">
            <a:avLst/>
          </a:prstGeom>
          <a:noFill/>
        </p:spPr>
        <p:txBody>
          <a:bodyPr wrap="square" rtlCol="0">
            <a:spAutoFit/>
          </a:bodyPr>
          <a:lstStyle/>
          <a:p>
            <a:pPr lvl="0">
              <a:spcAft>
                <a:spcPts val="600"/>
              </a:spcAft>
              <a:buFont typeface="Arial" pitchFamily="34" charset="0"/>
              <a:buChar char="•"/>
            </a:pPr>
            <a:r>
              <a:rPr lang="hr-HR" sz="1400" b="0" dirty="0" smtClean="0">
                <a:solidFill>
                  <a:srgbClr val="000000"/>
                </a:solidFill>
                <a:latin typeface="Calibri" panose="020F0502020204030204" pitchFamily="34" charset="0"/>
                <a:cs typeface="Calibri" panose="020F0502020204030204" pitchFamily="34" charset="0"/>
              </a:rPr>
              <a:t> </a:t>
            </a:r>
            <a:r>
              <a:rPr lang="en-US" sz="1400" b="0" dirty="0" smtClean="0">
                <a:solidFill>
                  <a:srgbClr val="000000"/>
                </a:solidFill>
                <a:latin typeface="Calibri" panose="020F0502020204030204" pitchFamily="34" charset="0"/>
                <a:cs typeface="Calibri" panose="020F0502020204030204" pitchFamily="34" charset="0"/>
              </a:rPr>
              <a:t>Very little harmonized data between the cadastre and land registration, poor graphical data quality, various business procedures and data definitions.</a:t>
            </a:r>
          </a:p>
        </p:txBody>
      </p:sp>
      <p:sp>
        <p:nvSpPr>
          <p:cNvPr id="7" name="Rectangle 6"/>
          <p:cNvSpPr/>
          <p:nvPr/>
        </p:nvSpPr>
        <p:spPr>
          <a:xfrm>
            <a:off x="576064" y="2171997"/>
            <a:ext cx="5940152" cy="523220"/>
          </a:xfrm>
          <a:prstGeom prst="rect">
            <a:avLst/>
          </a:prstGeom>
        </p:spPr>
        <p:txBody>
          <a:bodyPr wrap="square">
            <a:spAutoFit/>
          </a:bodyPr>
          <a:lstStyle/>
          <a:p>
            <a:pPr lvl="0">
              <a:spcAft>
                <a:spcPts val="600"/>
              </a:spcAft>
              <a:buFont typeface="Arial" pitchFamily="34" charset="0"/>
              <a:buChar char="•"/>
            </a:pPr>
            <a:r>
              <a:rPr lang="hr-HR" sz="1400" b="0" dirty="0" smtClean="0">
                <a:solidFill>
                  <a:srgbClr val="000000"/>
                </a:solidFill>
                <a:latin typeface="Calibri" panose="020F0502020204030204" pitchFamily="34" charset="0"/>
                <a:cs typeface="Calibri" panose="020F0502020204030204" pitchFamily="34" charset="0"/>
              </a:rPr>
              <a:t> </a:t>
            </a:r>
            <a:r>
              <a:rPr lang="en-US" sz="1400" b="0" dirty="0" smtClean="0">
                <a:solidFill>
                  <a:srgbClr val="000000"/>
                </a:solidFill>
                <a:latin typeface="Calibri" panose="020F0502020204030204" pitchFamily="34" charset="0"/>
                <a:cs typeface="Calibri" panose="020F0502020204030204" pitchFamily="34" charset="0"/>
              </a:rPr>
              <a:t>Various old applications for maintaining graphical and alphanumerical data which cause development of migration scripts.</a:t>
            </a:r>
          </a:p>
        </p:txBody>
      </p:sp>
      <p:sp>
        <p:nvSpPr>
          <p:cNvPr id="8" name="Rectangle 7"/>
          <p:cNvSpPr/>
          <p:nvPr/>
        </p:nvSpPr>
        <p:spPr>
          <a:xfrm>
            <a:off x="564032" y="2739350"/>
            <a:ext cx="5592144" cy="523220"/>
          </a:xfrm>
          <a:prstGeom prst="rect">
            <a:avLst/>
          </a:prstGeom>
        </p:spPr>
        <p:txBody>
          <a:bodyPr wrap="square">
            <a:spAutoFit/>
          </a:bodyPr>
          <a:lstStyle/>
          <a:p>
            <a:pPr lvl="0">
              <a:spcAft>
                <a:spcPts val="600"/>
              </a:spcAft>
              <a:buFont typeface="Arial" pitchFamily="34" charset="0"/>
              <a:buChar char="•"/>
            </a:pPr>
            <a:r>
              <a:rPr lang="hr-HR" sz="1400" b="0" dirty="0" smtClean="0">
                <a:solidFill>
                  <a:srgbClr val="000000"/>
                </a:solidFill>
                <a:latin typeface="Calibri" panose="020F0502020204030204" pitchFamily="34" charset="0"/>
                <a:cs typeface="Calibri" panose="020F0502020204030204" pitchFamily="34" charset="0"/>
              </a:rPr>
              <a:t> </a:t>
            </a:r>
            <a:r>
              <a:rPr lang="en-US" sz="1400" b="0" dirty="0" smtClean="0">
                <a:solidFill>
                  <a:srgbClr val="000000"/>
                </a:solidFill>
                <a:latin typeface="Calibri" panose="020F0502020204030204" pitchFamily="34" charset="0"/>
                <a:cs typeface="Calibri" panose="020F0502020204030204" pitchFamily="34" charset="0"/>
              </a:rPr>
              <a:t>Weak institutional capacity and lack of experience to prepare and manage complex IT systems</a:t>
            </a:r>
          </a:p>
        </p:txBody>
      </p:sp>
      <p:sp>
        <p:nvSpPr>
          <p:cNvPr id="9" name="Rectangle 8"/>
          <p:cNvSpPr/>
          <p:nvPr/>
        </p:nvSpPr>
        <p:spPr>
          <a:xfrm>
            <a:off x="535456" y="3324125"/>
            <a:ext cx="5332687" cy="523220"/>
          </a:xfrm>
          <a:prstGeom prst="rect">
            <a:avLst/>
          </a:prstGeom>
        </p:spPr>
        <p:txBody>
          <a:bodyPr wrap="square">
            <a:spAutoFit/>
          </a:bodyPr>
          <a:lstStyle/>
          <a:p>
            <a:pPr lvl="0">
              <a:spcAft>
                <a:spcPts val="600"/>
              </a:spcAft>
              <a:buFont typeface="Arial" pitchFamily="34" charset="0"/>
              <a:buChar char="•"/>
            </a:pPr>
            <a:r>
              <a:rPr lang="hr-HR" sz="1400" b="0" dirty="0" smtClean="0">
                <a:solidFill>
                  <a:srgbClr val="000000"/>
                </a:solidFill>
                <a:latin typeface="Calibri" panose="020F0502020204030204" pitchFamily="34" charset="0"/>
                <a:cs typeface="Calibri" panose="020F0502020204030204" pitchFamily="34" charset="0"/>
              </a:rPr>
              <a:t> </a:t>
            </a:r>
            <a:r>
              <a:rPr lang="en-US" sz="1400" b="0" dirty="0" smtClean="0">
                <a:solidFill>
                  <a:srgbClr val="000000"/>
                </a:solidFill>
                <a:latin typeface="Calibri" panose="020F0502020204030204" pitchFamily="34" charset="0"/>
                <a:cs typeface="Calibri" panose="020F0502020204030204" pitchFamily="34" charset="0"/>
              </a:rPr>
              <a:t>Difficult to keep experienced </a:t>
            </a:r>
            <a:r>
              <a:rPr lang="hr-HR" sz="1400" b="0" dirty="0" err="1" smtClean="0">
                <a:solidFill>
                  <a:srgbClr val="000000"/>
                </a:solidFill>
                <a:latin typeface="Calibri" panose="020F0502020204030204" pitchFamily="34" charset="0"/>
                <a:cs typeface="Calibri" panose="020F0502020204030204" pitchFamily="34" charset="0"/>
              </a:rPr>
              <a:t>domain</a:t>
            </a:r>
            <a:r>
              <a:rPr lang="hr-HR" sz="1400" b="0" dirty="0" smtClean="0">
                <a:solidFill>
                  <a:srgbClr val="000000"/>
                </a:solidFill>
                <a:latin typeface="Calibri" panose="020F0502020204030204" pitchFamily="34" charset="0"/>
                <a:cs typeface="Calibri" panose="020F0502020204030204" pitchFamily="34" charset="0"/>
              </a:rPr>
              <a:t> </a:t>
            </a:r>
            <a:r>
              <a:rPr lang="hr-HR" sz="1400" b="0" dirty="0" err="1" smtClean="0">
                <a:solidFill>
                  <a:srgbClr val="000000"/>
                </a:solidFill>
                <a:latin typeface="Calibri" panose="020F0502020204030204" pitchFamily="34" charset="0"/>
                <a:cs typeface="Calibri" panose="020F0502020204030204" pitchFamily="34" charset="0"/>
              </a:rPr>
              <a:t>and</a:t>
            </a:r>
            <a:r>
              <a:rPr lang="hr-HR" sz="1400" b="0" dirty="0" smtClean="0">
                <a:solidFill>
                  <a:srgbClr val="000000"/>
                </a:solidFill>
                <a:latin typeface="Calibri" panose="020F0502020204030204" pitchFamily="34" charset="0"/>
                <a:cs typeface="Calibri" panose="020F0502020204030204" pitchFamily="34" charset="0"/>
              </a:rPr>
              <a:t> </a:t>
            </a:r>
            <a:r>
              <a:rPr lang="en-US" sz="1400" b="0" dirty="0" smtClean="0">
                <a:solidFill>
                  <a:srgbClr val="000000"/>
                </a:solidFill>
                <a:latin typeface="Calibri" panose="020F0502020204030204" pitchFamily="34" charset="0"/>
                <a:cs typeface="Calibri" panose="020F0502020204030204" pitchFamily="34" charset="0"/>
              </a:rPr>
              <a:t>IT personnel in the public sector.</a:t>
            </a:r>
            <a:endParaRPr lang="en-US" sz="1400" b="0" dirty="0">
              <a:solidFill>
                <a:srgbClr val="000000"/>
              </a:solidFill>
              <a:latin typeface="Calibri" panose="020F0502020204030204" pitchFamily="34" charset="0"/>
              <a:cs typeface="Calibri" panose="020F0502020204030204" pitchFamily="34" charset="0"/>
            </a:endParaRPr>
          </a:p>
        </p:txBody>
      </p:sp>
      <p:pic>
        <p:nvPicPr>
          <p:cNvPr id="10" name="Picture 87" descr="database.png"/>
          <p:cNvPicPr>
            <a:picLocks noChangeAspect="1"/>
          </p:cNvPicPr>
          <p:nvPr/>
        </p:nvPicPr>
        <p:blipFill>
          <a:blip r:embed="rId2"/>
          <a:srcRect/>
          <a:stretch>
            <a:fillRect/>
          </a:stretch>
        </p:blipFill>
        <p:spPr bwMode="auto">
          <a:xfrm>
            <a:off x="6746371" y="1733549"/>
            <a:ext cx="1224785" cy="1836905"/>
          </a:xfrm>
          <a:prstGeom prst="rect">
            <a:avLst/>
          </a:prstGeom>
          <a:noFill/>
          <a:ln w="9525">
            <a:noFill/>
            <a:miter lim="800000"/>
            <a:headEnd/>
            <a:tailEnd/>
          </a:ln>
        </p:spPr>
      </p:pic>
      <p:sp>
        <p:nvSpPr>
          <p:cNvPr id="11" name="Text Box 24"/>
          <p:cNvSpPr txBox="1">
            <a:spLocks noChangeArrowheads="1"/>
          </p:cNvSpPr>
          <p:nvPr/>
        </p:nvSpPr>
        <p:spPr bwMode="auto">
          <a:xfrm>
            <a:off x="6659038" y="1772816"/>
            <a:ext cx="1369346" cy="400110"/>
          </a:xfrm>
          <a:prstGeom prst="rect">
            <a:avLst/>
          </a:prstGeom>
          <a:noFill/>
          <a:ln w="9525">
            <a:noFill/>
            <a:miter lim="800000"/>
            <a:headEnd/>
            <a:tailEnd/>
          </a:ln>
        </p:spPr>
        <p:txBody>
          <a:bodyPr>
            <a:spAutoFit/>
          </a:bodyPr>
          <a:lstStyle/>
          <a:p>
            <a:pPr algn="ctr">
              <a:spcBef>
                <a:spcPct val="50000"/>
              </a:spcBef>
              <a:defRPr/>
            </a:pPr>
            <a:r>
              <a:rPr lang="hr-HR" sz="2000" dirty="0" smtClean="0">
                <a:solidFill>
                  <a:srgbClr val="C00000"/>
                </a:solidFill>
                <a:latin typeface="Calibri" panose="020F0502020204030204" pitchFamily="34" charset="0"/>
                <a:cs typeface="Calibri" panose="020F0502020204030204" pitchFamily="34" charset="0"/>
              </a:rPr>
              <a:t>JIS</a:t>
            </a:r>
            <a:endParaRPr lang="hr-HR" sz="2000" dirty="0">
              <a:solidFill>
                <a:srgbClr val="C00000"/>
              </a:solidFill>
              <a:latin typeface="Calibri" panose="020F0502020204030204" pitchFamily="34" charset="0"/>
              <a:cs typeface="Calibri" panose="020F0502020204030204" pitchFamily="34" charset="0"/>
            </a:endParaRPr>
          </a:p>
        </p:txBody>
      </p:sp>
      <p:sp>
        <p:nvSpPr>
          <p:cNvPr id="12" name="Rectangle 11"/>
          <p:cNvSpPr/>
          <p:nvPr/>
        </p:nvSpPr>
        <p:spPr>
          <a:xfrm>
            <a:off x="457200" y="709909"/>
            <a:ext cx="2377767" cy="461665"/>
          </a:xfrm>
          <a:prstGeom prst="rect">
            <a:avLst/>
          </a:prstGeom>
        </p:spPr>
        <p:txBody>
          <a:bodyPr wrap="none">
            <a:spAutoFit/>
          </a:bodyPr>
          <a:lstStyle/>
          <a:p>
            <a:r>
              <a:rPr lang="hr-HR" sz="2400" dirty="0" smtClean="0">
                <a:solidFill>
                  <a:srgbClr val="EE0000"/>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KEY CHALLENGES</a:t>
            </a:r>
            <a:endParaRPr lang="hr-HR" dirty="0"/>
          </a:p>
        </p:txBody>
      </p:sp>
      <p:pic>
        <p:nvPicPr>
          <p:cNvPr id="13" name="Picture 87" descr="database.png"/>
          <p:cNvPicPr>
            <a:picLocks noChangeAspect="1"/>
          </p:cNvPicPr>
          <p:nvPr/>
        </p:nvPicPr>
        <p:blipFill>
          <a:blip r:embed="rId2"/>
          <a:srcRect/>
          <a:stretch>
            <a:fillRect/>
          </a:stretch>
        </p:blipFill>
        <p:spPr bwMode="auto">
          <a:xfrm>
            <a:off x="6829585" y="4112375"/>
            <a:ext cx="1224785" cy="1836905"/>
          </a:xfrm>
          <a:prstGeom prst="rect">
            <a:avLst/>
          </a:prstGeom>
          <a:noFill/>
          <a:ln w="9525">
            <a:noFill/>
            <a:miter lim="800000"/>
            <a:headEnd/>
            <a:tailEnd/>
          </a:ln>
        </p:spPr>
      </p:pic>
      <p:sp>
        <p:nvSpPr>
          <p:cNvPr id="14" name="Text Box 24"/>
          <p:cNvSpPr txBox="1">
            <a:spLocks noChangeArrowheads="1"/>
          </p:cNvSpPr>
          <p:nvPr/>
        </p:nvSpPr>
        <p:spPr bwMode="auto">
          <a:xfrm>
            <a:off x="6731046" y="4431944"/>
            <a:ext cx="1369346" cy="400110"/>
          </a:xfrm>
          <a:prstGeom prst="rect">
            <a:avLst/>
          </a:prstGeom>
          <a:noFill/>
          <a:ln w="9525">
            <a:noFill/>
            <a:miter lim="800000"/>
            <a:headEnd/>
            <a:tailEnd/>
          </a:ln>
        </p:spPr>
        <p:txBody>
          <a:bodyPr>
            <a:spAutoFit/>
          </a:bodyPr>
          <a:lstStyle/>
          <a:p>
            <a:pPr algn="ctr">
              <a:spcBef>
                <a:spcPct val="50000"/>
              </a:spcBef>
              <a:defRPr/>
            </a:pPr>
            <a:r>
              <a:rPr lang="hr-HR" sz="2000" dirty="0" smtClean="0">
                <a:solidFill>
                  <a:srgbClr val="7030A0"/>
                </a:solidFill>
                <a:latin typeface="Calibri" panose="020F0502020204030204" pitchFamily="34" charset="0"/>
                <a:cs typeface="Calibri" panose="020F0502020204030204" pitchFamily="34" charset="0"/>
              </a:rPr>
              <a:t>DGRS</a:t>
            </a:r>
            <a:endParaRPr lang="hr-HR" sz="2000" dirty="0">
              <a:solidFill>
                <a:srgbClr val="7030A0"/>
              </a:solidFill>
              <a:latin typeface="Calibri" panose="020F0502020204030204" pitchFamily="34" charset="0"/>
              <a:cs typeface="Calibri" panose="020F0502020204030204" pitchFamily="34" charset="0"/>
            </a:endParaRPr>
          </a:p>
        </p:txBody>
      </p:sp>
      <p:sp>
        <p:nvSpPr>
          <p:cNvPr id="19" name="TextBox 18"/>
          <p:cNvSpPr txBox="1"/>
          <p:nvPr/>
        </p:nvSpPr>
        <p:spPr>
          <a:xfrm>
            <a:off x="498073" y="3893383"/>
            <a:ext cx="4794007" cy="738664"/>
          </a:xfrm>
          <a:prstGeom prst="rect">
            <a:avLst/>
          </a:prstGeom>
          <a:noFill/>
        </p:spPr>
        <p:txBody>
          <a:bodyPr wrap="square" rtlCol="0">
            <a:spAutoFit/>
          </a:bodyPr>
          <a:lstStyle/>
          <a:p>
            <a:pPr defTabSz="457200">
              <a:spcAft>
                <a:spcPts val="600"/>
              </a:spcAft>
              <a:buFont typeface="Arial" pitchFamily="34" charset="0"/>
              <a:buChar char="•"/>
            </a:pPr>
            <a:r>
              <a:rPr lang="en-US" sz="1400" dirty="0" smtClean="0">
                <a:solidFill>
                  <a:srgbClr val="000000"/>
                </a:solidFill>
                <a:latin typeface="Calibri" panose="020F0502020204030204" pitchFamily="34" charset="0"/>
                <a:ea typeface="ＭＳ Ｐゴシック" charset="-128"/>
                <a:cs typeface="Calibri" panose="020F0502020204030204" pitchFamily="34" charset="0"/>
              </a:rPr>
              <a:t> </a:t>
            </a:r>
            <a:r>
              <a:rPr lang="en-US" sz="1400" b="0" dirty="0" smtClean="0">
                <a:solidFill>
                  <a:srgbClr val="000000"/>
                </a:solidFill>
                <a:latin typeface="Calibri" panose="020F0502020204030204" pitchFamily="34" charset="0"/>
                <a:ea typeface="ＭＳ Ｐゴシック" charset="-128"/>
                <a:cs typeface="Calibri" panose="020F0502020204030204" pitchFamily="34" charset="0"/>
              </a:rPr>
              <a:t>JIS complexity w</a:t>
            </a:r>
            <a:r>
              <a:rPr lang="hr-HR" sz="1400" b="0" dirty="0" smtClean="0">
                <a:solidFill>
                  <a:srgbClr val="000000"/>
                </a:solidFill>
                <a:latin typeface="Calibri" panose="020F0502020204030204" pitchFamily="34" charset="0"/>
                <a:ea typeface="ＭＳ Ｐゴシック" charset="-128"/>
                <a:cs typeface="Calibri" panose="020F0502020204030204" pitchFamily="34" charset="0"/>
              </a:rPr>
              <a:t>ere</a:t>
            </a:r>
            <a:r>
              <a:rPr lang="en-US" sz="1400" b="0" dirty="0" smtClean="0">
                <a:solidFill>
                  <a:srgbClr val="000000"/>
                </a:solidFill>
                <a:latin typeface="Calibri" panose="020F0502020204030204" pitchFamily="34" charset="0"/>
                <a:ea typeface="ＭＳ Ｐゴシック" charset="-128"/>
                <a:cs typeface="Calibri" panose="020F0502020204030204" pitchFamily="34" charset="0"/>
              </a:rPr>
              <a:t> underestimated both by Purchaser and Supplier especially regarding business processes and requirements.</a:t>
            </a:r>
          </a:p>
        </p:txBody>
      </p:sp>
      <p:sp>
        <p:nvSpPr>
          <p:cNvPr id="20" name="Rectangle 19"/>
          <p:cNvSpPr/>
          <p:nvPr/>
        </p:nvSpPr>
        <p:spPr>
          <a:xfrm>
            <a:off x="504056" y="4677432"/>
            <a:ext cx="4572000" cy="523220"/>
          </a:xfrm>
          <a:prstGeom prst="rect">
            <a:avLst/>
          </a:prstGeom>
        </p:spPr>
        <p:txBody>
          <a:bodyPr>
            <a:spAutoFit/>
          </a:bodyPr>
          <a:lstStyle/>
          <a:p>
            <a:pPr defTabSz="457200">
              <a:spcAft>
                <a:spcPts val="600"/>
              </a:spcAft>
              <a:buFont typeface="Arial" pitchFamily="34" charset="0"/>
              <a:buChar char="•"/>
            </a:pPr>
            <a:r>
              <a:rPr lang="hr-HR" sz="1400" b="0" dirty="0" smtClean="0">
                <a:solidFill>
                  <a:srgbClr val="000000"/>
                </a:solidFill>
                <a:latin typeface="Calibri" panose="020F0502020204030204" pitchFamily="34" charset="0"/>
                <a:ea typeface="ＭＳ Ｐゴシック" charset="-128"/>
                <a:cs typeface="Calibri" panose="020F0502020204030204" pitchFamily="34" charset="0"/>
              </a:rPr>
              <a:t> </a:t>
            </a:r>
            <a:r>
              <a:rPr lang="en-US" sz="1400" b="0" dirty="0" smtClean="0">
                <a:solidFill>
                  <a:srgbClr val="000000"/>
                </a:solidFill>
                <a:latin typeface="Calibri" panose="020F0502020204030204" pitchFamily="34" charset="0"/>
                <a:ea typeface="ＭＳ Ｐゴシック" charset="-128"/>
                <a:cs typeface="Calibri" panose="020F0502020204030204" pitchFamily="34" charset="0"/>
              </a:rPr>
              <a:t>Legal changes were ongoing in parallel with the JIS</a:t>
            </a:r>
            <a:r>
              <a:rPr lang="hr-HR" sz="1400" b="0" dirty="0" smtClean="0">
                <a:solidFill>
                  <a:srgbClr val="000000"/>
                </a:solidFill>
                <a:latin typeface="Calibri" panose="020F0502020204030204" pitchFamily="34" charset="0"/>
                <a:ea typeface="ＭＳ Ｐゴシック" charset="-128"/>
                <a:cs typeface="Calibri" panose="020F0502020204030204" pitchFamily="34" charset="0"/>
              </a:rPr>
              <a:t>/DGRS</a:t>
            </a:r>
            <a:r>
              <a:rPr lang="en-US" sz="1400" b="0" dirty="0" smtClean="0">
                <a:solidFill>
                  <a:srgbClr val="000000"/>
                </a:solidFill>
                <a:latin typeface="Calibri" panose="020F0502020204030204" pitchFamily="34" charset="0"/>
                <a:ea typeface="ＭＳ Ｐゴシック" charset="-128"/>
                <a:cs typeface="Calibri" panose="020F0502020204030204" pitchFamily="34" charset="0"/>
              </a:rPr>
              <a:t> development which caused changes in the requirements.</a:t>
            </a:r>
          </a:p>
        </p:txBody>
      </p:sp>
      <p:sp>
        <p:nvSpPr>
          <p:cNvPr id="21" name="Rectangle 20"/>
          <p:cNvSpPr/>
          <p:nvPr/>
        </p:nvSpPr>
        <p:spPr>
          <a:xfrm>
            <a:off x="539552" y="5354052"/>
            <a:ext cx="4572000" cy="523220"/>
          </a:xfrm>
          <a:prstGeom prst="rect">
            <a:avLst/>
          </a:prstGeom>
        </p:spPr>
        <p:txBody>
          <a:bodyPr>
            <a:spAutoFit/>
          </a:bodyPr>
          <a:lstStyle/>
          <a:p>
            <a:pPr defTabSz="457200">
              <a:buFont typeface="Arial" pitchFamily="34" charset="0"/>
              <a:buChar char="•"/>
            </a:pPr>
            <a:r>
              <a:rPr lang="hr-HR" sz="1400" b="0" dirty="0" smtClean="0">
                <a:solidFill>
                  <a:srgbClr val="000000"/>
                </a:solidFill>
                <a:latin typeface="Calibri" panose="020F0502020204030204" pitchFamily="34" charset="0"/>
                <a:ea typeface="ＭＳ Ｐゴシック" charset="-128"/>
                <a:cs typeface="Calibri" panose="020F0502020204030204" pitchFamily="34" charset="0"/>
              </a:rPr>
              <a:t> R</a:t>
            </a:r>
            <a:r>
              <a:rPr lang="en-US" sz="1400" b="0" dirty="0" smtClean="0">
                <a:solidFill>
                  <a:srgbClr val="000000"/>
                </a:solidFill>
                <a:latin typeface="Calibri" panose="020F0502020204030204" pitchFamily="34" charset="0"/>
                <a:ea typeface="ＭＳ Ｐゴシック" charset="-128"/>
                <a:cs typeface="Calibri" panose="020F0502020204030204" pitchFamily="34" charset="0"/>
              </a:rPr>
              <a:t>engineering of existing business processes </a:t>
            </a:r>
            <a:r>
              <a:rPr lang="hr-HR" sz="1400" b="0" smtClean="0">
                <a:solidFill>
                  <a:srgbClr val="000000"/>
                </a:solidFill>
                <a:latin typeface="Calibri" panose="020F0502020204030204" pitchFamily="34" charset="0"/>
                <a:ea typeface="ＭＳ Ｐゴシック" charset="-128"/>
                <a:cs typeface="Calibri" panose="020F0502020204030204" pitchFamily="34" charset="0"/>
              </a:rPr>
              <a:t>(JIS/DGRS) </a:t>
            </a:r>
            <a:r>
              <a:rPr lang="en-US" sz="1400" b="0" smtClean="0">
                <a:solidFill>
                  <a:srgbClr val="000000"/>
                </a:solidFill>
                <a:latin typeface="Calibri" panose="020F0502020204030204" pitchFamily="34" charset="0"/>
                <a:ea typeface="ＭＳ Ｐゴシック" charset="-128"/>
                <a:cs typeface="Calibri" panose="020F0502020204030204" pitchFamily="34" charset="0"/>
              </a:rPr>
              <a:t>that </a:t>
            </a:r>
            <a:r>
              <a:rPr lang="en-US" sz="1400" b="0" dirty="0" smtClean="0">
                <a:solidFill>
                  <a:srgbClr val="000000"/>
                </a:solidFill>
                <a:latin typeface="Calibri" panose="020F0502020204030204" pitchFamily="34" charset="0"/>
                <a:ea typeface="ＭＳ Ｐゴシック" charset="-128"/>
                <a:cs typeface="Calibri" panose="020F0502020204030204" pitchFamily="34" charset="0"/>
              </a:rPr>
              <a:t>are too complex</a:t>
            </a:r>
            <a:r>
              <a:rPr lang="hr-HR" sz="1400" b="0" dirty="0" smtClean="0">
                <a:solidFill>
                  <a:srgbClr val="000000"/>
                </a:solidFill>
                <a:latin typeface="Calibri" panose="020F0502020204030204" pitchFamily="34" charset="0"/>
                <a:ea typeface="ＭＳ Ｐゴシック" charset="-128"/>
                <a:cs typeface="Calibri" panose="020F0502020204030204" pitchFamily="34" charset="0"/>
              </a:rPr>
              <a:t> </a:t>
            </a:r>
            <a:endParaRPr lang="en-US" sz="1400" b="0" dirty="0">
              <a:solidFill>
                <a:srgbClr val="000000"/>
              </a:solidFill>
              <a:latin typeface="Calibri" panose="020F0502020204030204" pitchFamily="34" charset="0"/>
              <a:ea typeface="ＭＳ Ｐゴシック" charset="-128"/>
              <a:cs typeface="Calibri" panose="020F0502020204030204" pitchFamily="34" charset="0"/>
            </a:endParaRPr>
          </a:p>
        </p:txBody>
      </p:sp>
    </p:spTree>
    <p:extLst>
      <p:ext uri="{BB962C8B-B14F-4D97-AF65-F5344CB8AC3E}">
        <p14:creationId xmlns:p14="http://schemas.microsoft.com/office/powerpoint/2010/main" val="24260998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hr-HR" sz="2400" b="1" kern="1200" dirty="0" smtClean="0">
                <a:solidFill>
                  <a:srgbClr val="EE0000"/>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LESSONS LEARNED</a:t>
            </a:r>
            <a:endParaRPr lang="hr-HR" dirty="0"/>
          </a:p>
        </p:txBody>
      </p:sp>
      <p:sp>
        <p:nvSpPr>
          <p:cNvPr id="5" name="Slide Number Placeholder 4"/>
          <p:cNvSpPr>
            <a:spLocks noGrp="1"/>
          </p:cNvSpPr>
          <p:nvPr>
            <p:ph type="sldNum" sz="quarter" idx="12"/>
          </p:nvPr>
        </p:nvSpPr>
        <p:spPr/>
        <p:txBody>
          <a:bodyPr/>
          <a:lstStyle/>
          <a:p>
            <a:pPr>
              <a:defRPr/>
            </a:pPr>
            <a:fld id="{10A3E73D-5B2A-4D5D-950A-0A45CFBD791F}" type="slidenum">
              <a:rPr lang="hr-HR" smtClean="0"/>
              <a:pPr>
                <a:defRPr/>
              </a:pPr>
              <a:t>26</a:t>
            </a:fld>
            <a:endParaRPr lang="hr-HR"/>
          </a:p>
        </p:txBody>
      </p:sp>
      <p:sp>
        <p:nvSpPr>
          <p:cNvPr id="7" name="Date Placeholder 6"/>
          <p:cNvSpPr>
            <a:spLocks noGrp="1"/>
          </p:cNvSpPr>
          <p:nvPr>
            <p:ph type="dt" sz="half" idx="10"/>
          </p:nvPr>
        </p:nvSpPr>
        <p:spPr/>
        <p:txBody>
          <a:bodyPr/>
          <a:lstStyle/>
          <a:p>
            <a:pPr>
              <a:defRPr/>
            </a:pPr>
            <a:fld id="{E1D1177B-9CD0-4DBE-8E05-BF73F7E016C4}" type="datetime1">
              <a:rPr lang="en-US" smtClean="0"/>
              <a:t>11/20/2018</a:t>
            </a:fld>
            <a:endParaRPr lang="hr-HR" dirty="0"/>
          </a:p>
        </p:txBody>
      </p:sp>
      <p:sp>
        <p:nvSpPr>
          <p:cNvPr id="8" name="TextBox 7"/>
          <p:cNvSpPr txBox="1"/>
          <p:nvPr/>
        </p:nvSpPr>
        <p:spPr>
          <a:xfrm>
            <a:off x="551575" y="1556792"/>
            <a:ext cx="8135225" cy="523220"/>
          </a:xfrm>
          <a:prstGeom prst="rect">
            <a:avLst/>
          </a:prstGeom>
          <a:noFill/>
        </p:spPr>
        <p:txBody>
          <a:bodyPr wrap="square" rtlCol="0">
            <a:spAutoFit/>
          </a:bodyPr>
          <a:lstStyle/>
          <a:p>
            <a:pPr lvl="0">
              <a:spcAft>
                <a:spcPts val="600"/>
              </a:spcAft>
              <a:buFont typeface="Arial" pitchFamily="34" charset="0"/>
              <a:buChar char="•"/>
            </a:pPr>
            <a:r>
              <a:rPr lang="hr-HR" sz="1400" b="0" dirty="0" smtClean="0">
                <a:solidFill>
                  <a:srgbClr val="000000"/>
                </a:solidFill>
                <a:latin typeface="Calibri" panose="020F0502020204030204" pitchFamily="34" charset="0"/>
                <a:cs typeface="Calibri" panose="020F0502020204030204" pitchFamily="34" charset="0"/>
              </a:rPr>
              <a:t> Data </a:t>
            </a:r>
            <a:r>
              <a:rPr lang="hr-HR" sz="1400" b="0" dirty="0" err="1" smtClean="0">
                <a:solidFill>
                  <a:srgbClr val="000000"/>
                </a:solidFill>
                <a:latin typeface="Calibri" panose="020F0502020204030204" pitchFamily="34" charset="0"/>
                <a:cs typeface="Calibri" panose="020F0502020204030204" pitchFamily="34" charset="0"/>
              </a:rPr>
              <a:t>standardization</a:t>
            </a:r>
            <a:r>
              <a:rPr lang="hr-HR" sz="1400" b="0" dirty="0" smtClean="0">
                <a:solidFill>
                  <a:srgbClr val="000000"/>
                </a:solidFill>
                <a:latin typeface="Calibri" panose="020F0502020204030204" pitchFamily="34" charset="0"/>
                <a:cs typeface="Calibri" panose="020F0502020204030204" pitchFamily="34" charset="0"/>
              </a:rPr>
              <a:t> </a:t>
            </a:r>
            <a:r>
              <a:rPr lang="hr-HR" sz="1400" b="0" dirty="0" err="1" smtClean="0">
                <a:solidFill>
                  <a:srgbClr val="000000"/>
                </a:solidFill>
                <a:latin typeface="Calibri" panose="020F0502020204030204" pitchFamily="34" charset="0"/>
                <a:cs typeface="Calibri" panose="020F0502020204030204" pitchFamily="34" charset="0"/>
              </a:rPr>
              <a:t>in</a:t>
            </a:r>
            <a:r>
              <a:rPr lang="hr-HR" sz="1400" b="0" dirty="0" smtClean="0">
                <a:solidFill>
                  <a:srgbClr val="000000"/>
                </a:solidFill>
                <a:latin typeface="Calibri" panose="020F0502020204030204" pitchFamily="34" charset="0"/>
                <a:cs typeface="Calibri" panose="020F0502020204030204" pitchFamily="34" charset="0"/>
              </a:rPr>
              <a:t> </a:t>
            </a:r>
            <a:r>
              <a:rPr lang="hr-HR" sz="1400" b="0" dirty="0" err="1" smtClean="0">
                <a:solidFill>
                  <a:srgbClr val="000000"/>
                </a:solidFill>
                <a:latin typeface="Calibri" panose="020F0502020204030204" pitchFamily="34" charset="0"/>
                <a:cs typeface="Calibri" panose="020F0502020204030204" pitchFamily="34" charset="0"/>
              </a:rPr>
              <a:t>defined</a:t>
            </a:r>
            <a:r>
              <a:rPr lang="hr-HR" sz="1400" b="0" dirty="0" smtClean="0">
                <a:solidFill>
                  <a:srgbClr val="000000"/>
                </a:solidFill>
                <a:latin typeface="Calibri" panose="020F0502020204030204" pitchFamily="34" charset="0"/>
                <a:cs typeface="Calibri" panose="020F0502020204030204" pitchFamily="34" charset="0"/>
              </a:rPr>
              <a:t> format </a:t>
            </a:r>
            <a:r>
              <a:rPr lang="hr-HR" sz="1400" b="0" dirty="0" err="1" smtClean="0">
                <a:solidFill>
                  <a:srgbClr val="000000"/>
                </a:solidFill>
                <a:latin typeface="Calibri" panose="020F0502020204030204" pitchFamily="34" charset="0"/>
                <a:cs typeface="Calibri" panose="020F0502020204030204" pitchFamily="34" charset="0"/>
              </a:rPr>
              <a:t>and</a:t>
            </a:r>
            <a:r>
              <a:rPr lang="hr-HR" sz="1400" b="0" dirty="0" smtClean="0">
                <a:solidFill>
                  <a:srgbClr val="000000"/>
                </a:solidFill>
                <a:latin typeface="Calibri" panose="020F0502020204030204" pitchFamily="34" charset="0"/>
                <a:cs typeface="Calibri" panose="020F0502020204030204" pitchFamily="34" charset="0"/>
              </a:rPr>
              <a:t> d</a:t>
            </a:r>
            <a:r>
              <a:rPr lang="en-US" sz="1400" b="0" dirty="0" err="1" smtClean="0">
                <a:solidFill>
                  <a:srgbClr val="000000"/>
                </a:solidFill>
                <a:latin typeface="Calibri" panose="020F0502020204030204" pitchFamily="34" charset="0"/>
                <a:cs typeface="Calibri" panose="020F0502020204030204" pitchFamily="34" charset="0"/>
              </a:rPr>
              <a:t>ata</a:t>
            </a:r>
            <a:r>
              <a:rPr lang="en-US" sz="1400" b="0" dirty="0" smtClean="0">
                <a:solidFill>
                  <a:srgbClr val="000000"/>
                </a:solidFill>
                <a:latin typeface="Calibri" panose="020F0502020204030204" pitchFamily="34" charset="0"/>
                <a:cs typeface="Calibri" panose="020F0502020204030204" pitchFamily="34" charset="0"/>
              </a:rPr>
              <a:t> </a:t>
            </a:r>
            <a:r>
              <a:rPr lang="en-US" sz="1400" b="0" dirty="0">
                <a:solidFill>
                  <a:srgbClr val="000000"/>
                </a:solidFill>
                <a:latin typeface="Calibri" panose="020F0502020204030204" pitchFamily="34" charset="0"/>
                <a:cs typeface="Calibri" panose="020F0502020204030204" pitchFamily="34" charset="0"/>
              </a:rPr>
              <a:t>quality improvement </a:t>
            </a:r>
            <a:r>
              <a:rPr lang="hr-HR" sz="1400" b="0" dirty="0" smtClean="0">
                <a:solidFill>
                  <a:srgbClr val="000000"/>
                </a:solidFill>
                <a:latin typeface="Calibri" panose="020F0502020204030204" pitchFamily="34" charset="0"/>
                <a:cs typeface="Calibri" panose="020F0502020204030204" pitchFamily="34" charset="0"/>
              </a:rPr>
              <a:t>are</a:t>
            </a:r>
            <a:r>
              <a:rPr lang="en-US" sz="1400" b="0" dirty="0" smtClean="0">
                <a:solidFill>
                  <a:srgbClr val="000000"/>
                </a:solidFill>
                <a:latin typeface="Calibri" panose="020F0502020204030204" pitchFamily="34" charset="0"/>
                <a:cs typeface="Calibri" panose="020F0502020204030204" pitchFamily="34" charset="0"/>
              </a:rPr>
              <a:t> </a:t>
            </a:r>
            <a:r>
              <a:rPr lang="hr-HR" sz="1400" b="0" dirty="0" err="1" smtClean="0">
                <a:solidFill>
                  <a:srgbClr val="000000"/>
                </a:solidFill>
                <a:latin typeface="Calibri" panose="020F0502020204030204" pitchFamily="34" charset="0"/>
                <a:cs typeface="Calibri" panose="020F0502020204030204" pitchFamily="34" charset="0"/>
              </a:rPr>
              <a:t>the</a:t>
            </a:r>
            <a:r>
              <a:rPr lang="en-US" sz="1400" b="0" dirty="0" smtClean="0">
                <a:solidFill>
                  <a:srgbClr val="000000"/>
                </a:solidFill>
                <a:latin typeface="Calibri" panose="020F0502020204030204" pitchFamily="34" charset="0"/>
                <a:cs typeface="Calibri" panose="020F0502020204030204" pitchFamily="34" charset="0"/>
              </a:rPr>
              <a:t> </a:t>
            </a:r>
            <a:r>
              <a:rPr lang="en-US" sz="1400" b="0" dirty="0">
                <a:solidFill>
                  <a:srgbClr val="000000"/>
                </a:solidFill>
                <a:latin typeface="Calibri" panose="020F0502020204030204" pitchFamily="34" charset="0"/>
                <a:cs typeface="Calibri" panose="020F0502020204030204" pitchFamily="34" charset="0"/>
              </a:rPr>
              <a:t>long </a:t>
            </a:r>
            <a:r>
              <a:rPr lang="en-US" sz="1400" b="0" dirty="0" smtClean="0">
                <a:solidFill>
                  <a:srgbClr val="000000"/>
                </a:solidFill>
                <a:latin typeface="Calibri" panose="020F0502020204030204" pitchFamily="34" charset="0"/>
                <a:cs typeface="Calibri" panose="020F0502020204030204" pitchFamily="34" charset="0"/>
              </a:rPr>
              <a:t>process</a:t>
            </a:r>
            <a:r>
              <a:rPr lang="hr-HR" sz="1400" b="0" dirty="0" err="1" smtClean="0">
                <a:solidFill>
                  <a:srgbClr val="000000"/>
                </a:solidFill>
                <a:latin typeface="Calibri" panose="020F0502020204030204" pitchFamily="34" charset="0"/>
                <a:cs typeface="Calibri" panose="020F0502020204030204" pitchFamily="34" charset="0"/>
              </a:rPr>
              <a:t>es</a:t>
            </a:r>
            <a:r>
              <a:rPr lang="en-US" sz="1400" b="0" dirty="0" smtClean="0">
                <a:solidFill>
                  <a:srgbClr val="000000"/>
                </a:solidFill>
                <a:latin typeface="Calibri" panose="020F0502020204030204" pitchFamily="34" charset="0"/>
                <a:cs typeface="Calibri" panose="020F0502020204030204" pitchFamily="34" charset="0"/>
              </a:rPr>
              <a:t> </a:t>
            </a:r>
            <a:r>
              <a:rPr lang="en-US" sz="1400" b="0" dirty="0">
                <a:solidFill>
                  <a:srgbClr val="000000"/>
                </a:solidFill>
                <a:latin typeface="Calibri" panose="020F0502020204030204" pitchFamily="34" charset="0"/>
                <a:cs typeface="Calibri" panose="020F0502020204030204" pitchFamily="34" charset="0"/>
              </a:rPr>
              <a:t>and </a:t>
            </a:r>
            <a:r>
              <a:rPr lang="en-US" sz="1400" b="0" dirty="0" smtClean="0">
                <a:solidFill>
                  <a:srgbClr val="000000"/>
                </a:solidFill>
                <a:latin typeface="Calibri" panose="020F0502020204030204" pitchFamily="34" charset="0"/>
                <a:cs typeface="Calibri" panose="020F0502020204030204" pitchFamily="34" charset="0"/>
              </a:rPr>
              <a:t>ha</a:t>
            </a:r>
            <a:r>
              <a:rPr lang="hr-HR" sz="1400" b="0" dirty="0" err="1" smtClean="0">
                <a:solidFill>
                  <a:srgbClr val="000000"/>
                </a:solidFill>
                <a:latin typeface="Calibri" panose="020F0502020204030204" pitchFamily="34" charset="0"/>
                <a:cs typeface="Calibri" panose="020F0502020204030204" pitchFamily="34" charset="0"/>
              </a:rPr>
              <a:t>ve</a:t>
            </a:r>
            <a:r>
              <a:rPr lang="en-US" sz="1400" b="0" dirty="0" smtClean="0">
                <a:solidFill>
                  <a:srgbClr val="000000"/>
                </a:solidFill>
                <a:latin typeface="Calibri" panose="020F0502020204030204" pitchFamily="34" charset="0"/>
                <a:cs typeface="Calibri" panose="020F0502020204030204" pitchFamily="34" charset="0"/>
              </a:rPr>
              <a:t> </a:t>
            </a:r>
            <a:r>
              <a:rPr lang="en-US" sz="1400" b="0" dirty="0">
                <a:solidFill>
                  <a:srgbClr val="000000"/>
                </a:solidFill>
                <a:latin typeface="Calibri" panose="020F0502020204030204" pitchFamily="34" charset="0"/>
                <a:cs typeface="Calibri" panose="020F0502020204030204" pitchFamily="34" charset="0"/>
              </a:rPr>
              <a:t>to start prior to the </a:t>
            </a:r>
            <a:r>
              <a:rPr lang="en-US" sz="1400" b="0" dirty="0" smtClean="0">
                <a:solidFill>
                  <a:srgbClr val="000000"/>
                </a:solidFill>
                <a:latin typeface="Calibri" panose="020F0502020204030204" pitchFamily="34" charset="0"/>
                <a:cs typeface="Calibri" panose="020F0502020204030204" pitchFamily="34" charset="0"/>
              </a:rPr>
              <a:t>development</a:t>
            </a:r>
            <a:r>
              <a:rPr lang="hr-HR" sz="1400" b="0" dirty="0" smtClean="0">
                <a:solidFill>
                  <a:srgbClr val="000000"/>
                </a:solidFill>
                <a:latin typeface="Calibri" panose="020F0502020204030204" pitchFamily="34" charset="0"/>
                <a:cs typeface="Calibri" panose="020F0502020204030204" pitchFamily="34" charset="0"/>
              </a:rPr>
              <a:t> </a:t>
            </a:r>
            <a:r>
              <a:rPr lang="hr-HR" sz="1400" b="0" dirty="0" err="1" smtClean="0">
                <a:solidFill>
                  <a:srgbClr val="000000"/>
                </a:solidFill>
                <a:latin typeface="Calibri" panose="020F0502020204030204" pitchFamily="34" charset="0"/>
                <a:cs typeface="Calibri" panose="020F0502020204030204" pitchFamily="34" charset="0"/>
              </a:rPr>
              <a:t>of</a:t>
            </a:r>
            <a:r>
              <a:rPr lang="hr-HR" sz="1400" b="0" dirty="0" smtClean="0">
                <a:solidFill>
                  <a:srgbClr val="000000"/>
                </a:solidFill>
                <a:latin typeface="Calibri" panose="020F0502020204030204" pitchFamily="34" charset="0"/>
                <a:cs typeface="Calibri" panose="020F0502020204030204" pitchFamily="34" charset="0"/>
              </a:rPr>
              <a:t> e-</a:t>
            </a:r>
            <a:r>
              <a:rPr lang="hr-HR" sz="1400" b="0" dirty="0" err="1" smtClean="0">
                <a:solidFill>
                  <a:srgbClr val="000000"/>
                </a:solidFill>
                <a:latin typeface="Calibri" panose="020F0502020204030204" pitchFamily="34" charset="0"/>
                <a:cs typeface="Calibri" panose="020F0502020204030204" pitchFamily="34" charset="0"/>
              </a:rPr>
              <a:t>bussiness</a:t>
            </a:r>
            <a:r>
              <a:rPr lang="hr-HR" sz="1400" b="0" dirty="0" smtClean="0">
                <a:solidFill>
                  <a:srgbClr val="000000"/>
                </a:solidFill>
                <a:latin typeface="Calibri" panose="020F0502020204030204" pitchFamily="34" charset="0"/>
                <a:cs typeface="Calibri" panose="020F0502020204030204" pitchFamily="34" charset="0"/>
              </a:rPr>
              <a:t> </a:t>
            </a:r>
            <a:r>
              <a:rPr lang="hr-HR" sz="1400" b="0" dirty="0" err="1" smtClean="0">
                <a:solidFill>
                  <a:srgbClr val="000000"/>
                </a:solidFill>
                <a:latin typeface="Calibri" panose="020F0502020204030204" pitchFamily="34" charset="0"/>
                <a:cs typeface="Calibri" panose="020F0502020204030204" pitchFamily="34" charset="0"/>
              </a:rPr>
              <a:t>operations</a:t>
            </a:r>
            <a:r>
              <a:rPr lang="hr-HR" sz="1400" b="0" dirty="0" smtClean="0">
                <a:solidFill>
                  <a:srgbClr val="000000"/>
                </a:solidFill>
                <a:latin typeface="Calibri" panose="020F0502020204030204" pitchFamily="34" charset="0"/>
                <a:cs typeface="Calibri" panose="020F0502020204030204" pitchFamily="34" charset="0"/>
              </a:rPr>
              <a:t> that use </a:t>
            </a:r>
            <a:r>
              <a:rPr lang="hr-HR" sz="1400" b="0" dirty="0" err="1" smtClean="0">
                <a:solidFill>
                  <a:srgbClr val="000000"/>
                </a:solidFill>
                <a:latin typeface="Calibri" panose="020F0502020204030204" pitchFamily="34" charset="0"/>
                <a:cs typeface="Calibri" panose="020F0502020204030204" pitchFamily="34" charset="0"/>
              </a:rPr>
              <a:t>this</a:t>
            </a:r>
            <a:r>
              <a:rPr lang="hr-HR" sz="1400" b="0" dirty="0" smtClean="0">
                <a:solidFill>
                  <a:srgbClr val="000000"/>
                </a:solidFill>
                <a:latin typeface="Calibri" panose="020F0502020204030204" pitchFamily="34" charset="0"/>
                <a:cs typeface="Calibri" panose="020F0502020204030204" pitchFamily="34" charset="0"/>
              </a:rPr>
              <a:t> data</a:t>
            </a:r>
            <a:r>
              <a:rPr lang="en-US" sz="1400" b="0" dirty="0" smtClean="0">
                <a:solidFill>
                  <a:srgbClr val="000000"/>
                </a:solidFill>
                <a:latin typeface="Calibri" panose="020F0502020204030204" pitchFamily="34" charset="0"/>
                <a:cs typeface="Calibri" panose="020F0502020204030204" pitchFamily="34" charset="0"/>
              </a:rPr>
              <a:t>.</a:t>
            </a:r>
            <a:r>
              <a:rPr lang="hr-HR" sz="1400" b="0" dirty="0" smtClean="0">
                <a:solidFill>
                  <a:srgbClr val="000000"/>
                </a:solidFill>
                <a:latin typeface="Calibri" panose="020F0502020204030204" pitchFamily="34" charset="0"/>
                <a:cs typeface="Calibri" panose="020F0502020204030204" pitchFamily="34" charset="0"/>
              </a:rPr>
              <a:t> DATA IS THE MOST IMPORTANT.</a:t>
            </a:r>
            <a:endParaRPr lang="en-US" sz="1400" b="0" dirty="0">
              <a:solidFill>
                <a:srgbClr val="000000"/>
              </a:solidFill>
              <a:latin typeface="Calibri" panose="020F0502020204030204" pitchFamily="34" charset="0"/>
              <a:cs typeface="Calibri" panose="020F0502020204030204" pitchFamily="34" charset="0"/>
            </a:endParaRPr>
          </a:p>
        </p:txBody>
      </p:sp>
      <p:sp>
        <p:nvSpPr>
          <p:cNvPr id="9" name="Rectangle 8"/>
          <p:cNvSpPr/>
          <p:nvPr/>
        </p:nvSpPr>
        <p:spPr>
          <a:xfrm>
            <a:off x="576064" y="2564904"/>
            <a:ext cx="7884368" cy="738664"/>
          </a:xfrm>
          <a:prstGeom prst="rect">
            <a:avLst/>
          </a:prstGeom>
        </p:spPr>
        <p:txBody>
          <a:bodyPr wrap="square">
            <a:spAutoFit/>
          </a:bodyPr>
          <a:lstStyle/>
          <a:p>
            <a:pPr lvl="0">
              <a:spcAft>
                <a:spcPts val="600"/>
              </a:spcAft>
              <a:buFont typeface="Arial" pitchFamily="34" charset="0"/>
              <a:buChar char="•"/>
            </a:pPr>
            <a:r>
              <a:rPr lang="hr-HR" sz="1400" b="0" dirty="0" smtClean="0">
                <a:solidFill>
                  <a:srgbClr val="000000"/>
                </a:solidFill>
                <a:latin typeface="Calibri" panose="020F0502020204030204" pitchFamily="34" charset="0"/>
                <a:cs typeface="Calibri" panose="020F0502020204030204" pitchFamily="34" charset="0"/>
              </a:rPr>
              <a:t> </a:t>
            </a:r>
            <a:r>
              <a:rPr lang="en-US" sz="1400" b="0" dirty="0" smtClean="0">
                <a:solidFill>
                  <a:srgbClr val="000000"/>
                </a:solidFill>
                <a:latin typeface="Calibri" panose="020F0502020204030204" pitchFamily="34" charset="0"/>
                <a:cs typeface="Calibri" panose="020F0502020204030204" pitchFamily="34" charset="0"/>
              </a:rPr>
              <a:t>An ICT</a:t>
            </a:r>
            <a:r>
              <a:rPr lang="hr-HR" sz="1400" b="0" dirty="0" smtClean="0">
                <a:solidFill>
                  <a:srgbClr val="000000"/>
                </a:solidFill>
                <a:latin typeface="Calibri" panose="020F0502020204030204" pitchFamily="34" charset="0"/>
                <a:cs typeface="Calibri" panose="020F0502020204030204" pitchFamily="34" charset="0"/>
              </a:rPr>
              <a:t>/e</a:t>
            </a:r>
            <a:r>
              <a:rPr lang="en-US" sz="1400" b="0" dirty="0" smtClean="0">
                <a:solidFill>
                  <a:srgbClr val="000000"/>
                </a:solidFill>
                <a:latin typeface="Calibri" panose="020F0502020204030204" pitchFamily="34" charset="0"/>
                <a:cs typeface="Calibri" panose="020F0502020204030204" pitchFamily="34" charset="0"/>
              </a:rPr>
              <a:t> </a:t>
            </a:r>
            <a:r>
              <a:rPr lang="en-US" sz="1400" b="0" dirty="0">
                <a:solidFill>
                  <a:srgbClr val="000000"/>
                </a:solidFill>
                <a:latin typeface="Calibri" panose="020F0502020204030204" pitchFamily="34" charset="0"/>
                <a:cs typeface="Calibri" panose="020F0502020204030204" pitchFamily="34" charset="0"/>
              </a:rPr>
              <a:t>Strategy </a:t>
            </a:r>
            <a:r>
              <a:rPr lang="hr-HR" sz="1400" b="0" dirty="0" smtClean="0">
                <a:solidFill>
                  <a:srgbClr val="000000"/>
                </a:solidFill>
                <a:latin typeface="Calibri" panose="020F0502020204030204" pitchFamily="34" charset="0"/>
                <a:cs typeface="Calibri" panose="020F0502020204030204" pitchFamily="34" charset="0"/>
              </a:rPr>
              <a:t>on </a:t>
            </a:r>
            <a:r>
              <a:rPr lang="hr-HR" sz="1400" b="0" dirty="0" err="1" smtClean="0">
                <a:solidFill>
                  <a:srgbClr val="000000"/>
                </a:solidFill>
                <a:latin typeface="Calibri" panose="020F0502020204030204" pitchFamily="34" charset="0"/>
                <a:cs typeface="Calibri" panose="020F0502020204030204" pitchFamily="34" charset="0"/>
              </a:rPr>
              <a:t>the</a:t>
            </a:r>
            <a:r>
              <a:rPr lang="hr-HR" sz="1400" b="0" dirty="0" smtClean="0">
                <a:solidFill>
                  <a:srgbClr val="000000"/>
                </a:solidFill>
                <a:latin typeface="Calibri" panose="020F0502020204030204" pitchFamily="34" charset="0"/>
                <a:cs typeface="Calibri" panose="020F0502020204030204" pitchFamily="34" charset="0"/>
              </a:rPr>
              <a:t> </a:t>
            </a:r>
            <a:r>
              <a:rPr lang="hr-HR" sz="1400" b="0" dirty="0" err="1" smtClean="0">
                <a:solidFill>
                  <a:srgbClr val="000000"/>
                </a:solidFill>
                <a:latin typeface="Calibri" panose="020F0502020204030204" pitchFamily="34" charset="0"/>
                <a:cs typeface="Calibri" panose="020F0502020204030204" pitchFamily="34" charset="0"/>
              </a:rPr>
              <a:t>institutional</a:t>
            </a:r>
            <a:r>
              <a:rPr lang="hr-HR" sz="1400" b="0" dirty="0" smtClean="0">
                <a:solidFill>
                  <a:srgbClr val="000000"/>
                </a:solidFill>
                <a:latin typeface="Calibri" panose="020F0502020204030204" pitchFamily="34" charset="0"/>
                <a:cs typeface="Calibri" panose="020F0502020204030204" pitchFamily="34" charset="0"/>
              </a:rPr>
              <a:t> </a:t>
            </a:r>
            <a:r>
              <a:rPr lang="hr-HR" sz="1400" b="0" dirty="0" err="1" smtClean="0">
                <a:solidFill>
                  <a:srgbClr val="000000"/>
                </a:solidFill>
                <a:latin typeface="Calibri" panose="020F0502020204030204" pitchFamily="34" charset="0"/>
                <a:cs typeface="Calibri" panose="020F0502020204030204" pitchFamily="34" charset="0"/>
              </a:rPr>
              <a:t>level</a:t>
            </a:r>
            <a:r>
              <a:rPr lang="hr-HR" sz="1400" b="0" dirty="0" smtClean="0">
                <a:solidFill>
                  <a:srgbClr val="000000"/>
                </a:solidFill>
                <a:latin typeface="Calibri" panose="020F0502020204030204" pitchFamily="34" charset="0"/>
                <a:cs typeface="Calibri" panose="020F0502020204030204" pitchFamily="34" charset="0"/>
              </a:rPr>
              <a:t> </a:t>
            </a:r>
            <a:r>
              <a:rPr lang="en-US" sz="1400" b="0" dirty="0" smtClean="0">
                <a:solidFill>
                  <a:srgbClr val="000000"/>
                </a:solidFill>
                <a:latin typeface="Calibri" panose="020F0502020204030204" pitchFamily="34" charset="0"/>
                <a:cs typeface="Calibri" panose="020F0502020204030204" pitchFamily="34" charset="0"/>
              </a:rPr>
              <a:t>should </a:t>
            </a:r>
            <a:r>
              <a:rPr lang="en-US" sz="1400" b="0" dirty="0">
                <a:solidFill>
                  <a:srgbClr val="000000"/>
                </a:solidFill>
                <a:latin typeface="Calibri" panose="020F0502020204030204" pitchFamily="34" charset="0"/>
                <a:cs typeface="Calibri" panose="020F0502020204030204" pitchFamily="34" charset="0"/>
              </a:rPr>
              <a:t>be developed on the start of the project and should be updated periodically during next steps; it includes </a:t>
            </a:r>
            <a:r>
              <a:rPr lang="en-US" sz="1400" b="0" dirty="0" smtClean="0">
                <a:solidFill>
                  <a:srgbClr val="000000"/>
                </a:solidFill>
                <a:latin typeface="Calibri" panose="020F0502020204030204" pitchFamily="34" charset="0"/>
                <a:cs typeface="Calibri" panose="020F0502020204030204" pitchFamily="34" charset="0"/>
              </a:rPr>
              <a:t>in</a:t>
            </a:r>
            <a:r>
              <a:rPr lang="hr-HR" sz="1400" b="0" dirty="0" smtClean="0">
                <a:solidFill>
                  <a:srgbClr val="000000"/>
                </a:solidFill>
                <a:latin typeface="Calibri" panose="020F0502020204030204" pitchFamily="34" charset="0"/>
                <a:cs typeface="Calibri" panose="020F0502020204030204" pitchFamily="34" charset="0"/>
              </a:rPr>
              <a:t>s</a:t>
            </a:r>
            <a:r>
              <a:rPr lang="en-US" sz="1400" b="0" dirty="0" smtClean="0">
                <a:solidFill>
                  <a:srgbClr val="000000"/>
                </a:solidFill>
                <a:latin typeface="Calibri" panose="020F0502020204030204" pitchFamily="34" charset="0"/>
                <a:cs typeface="Calibri" panose="020F0502020204030204" pitchFamily="34" charset="0"/>
              </a:rPr>
              <a:t>t</a:t>
            </a:r>
            <a:r>
              <a:rPr lang="hr-HR" sz="1400" b="0" dirty="0" err="1" smtClean="0">
                <a:solidFill>
                  <a:srgbClr val="000000"/>
                </a:solidFill>
                <a:latin typeface="Calibri" panose="020F0502020204030204" pitchFamily="34" charset="0"/>
                <a:cs typeface="Calibri" panose="020F0502020204030204" pitchFamily="34" charset="0"/>
              </a:rPr>
              <a:t>it</a:t>
            </a:r>
            <a:r>
              <a:rPr lang="en-US" sz="1400" b="0" dirty="0" err="1" smtClean="0">
                <a:solidFill>
                  <a:srgbClr val="000000"/>
                </a:solidFill>
                <a:latin typeface="Calibri" panose="020F0502020204030204" pitchFamily="34" charset="0"/>
                <a:cs typeface="Calibri" panose="020F0502020204030204" pitchFamily="34" charset="0"/>
              </a:rPr>
              <a:t>utional</a:t>
            </a:r>
            <a:r>
              <a:rPr lang="en-US" sz="1400" b="0" dirty="0" smtClean="0">
                <a:solidFill>
                  <a:srgbClr val="000000"/>
                </a:solidFill>
                <a:latin typeface="Calibri" panose="020F0502020204030204" pitchFamily="34" charset="0"/>
                <a:cs typeface="Calibri" panose="020F0502020204030204" pitchFamily="34" charset="0"/>
              </a:rPr>
              <a:t> </a:t>
            </a:r>
            <a:r>
              <a:rPr lang="en-US" sz="1400" b="0" dirty="0">
                <a:solidFill>
                  <a:srgbClr val="000000"/>
                </a:solidFill>
                <a:latin typeface="Calibri" panose="020F0502020204030204" pitchFamily="34" charset="0"/>
                <a:cs typeface="Calibri" panose="020F0502020204030204" pitchFamily="34" charset="0"/>
              </a:rPr>
              <a:t>and organizational capacity for the </a:t>
            </a:r>
            <a:r>
              <a:rPr lang="en-US" sz="1400" b="0" dirty="0" smtClean="0">
                <a:solidFill>
                  <a:srgbClr val="000000"/>
                </a:solidFill>
                <a:latin typeface="Calibri" panose="020F0502020204030204" pitchFamily="34" charset="0"/>
                <a:cs typeface="Calibri" panose="020F0502020204030204" pitchFamily="34" charset="0"/>
              </a:rPr>
              <a:t>Strategy </a:t>
            </a:r>
            <a:r>
              <a:rPr lang="en-US" sz="1400" b="0" dirty="0">
                <a:solidFill>
                  <a:srgbClr val="000000"/>
                </a:solidFill>
                <a:latin typeface="Calibri" panose="020F0502020204030204" pitchFamily="34" charset="0"/>
                <a:cs typeface="Calibri" panose="020F0502020204030204" pitchFamily="34" charset="0"/>
              </a:rPr>
              <a:t>implementation, methodologies and priorities.</a:t>
            </a:r>
          </a:p>
        </p:txBody>
      </p:sp>
      <p:sp>
        <p:nvSpPr>
          <p:cNvPr id="10" name="Rectangle 9"/>
          <p:cNvSpPr/>
          <p:nvPr/>
        </p:nvSpPr>
        <p:spPr>
          <a:xfrm>
            <a:off x="539552" y="3356992"/>
            <a:ext cx="7536360" cy="738664"/>
          </a:xfrm>
          <a:prstGeom prst="rect">
            <a:avLst/>
          </a:prstGeom>
        </p:spPr>
        <p:txBody>
          <a:bodyPr wrap="square">
            <a:spAutoFit/>
          </a:bodyPr>
          <a:lstStyle/>
          <a:p>
            <a:pPr lvl="0">
              <a:spcAft>
                <a:spcPts val="600"/>
              </a:spcAft>
              <a:buFont typeface="Arial" pitchFamily="34" charset="0"/>
              <a:buChar char="•"/>
            </a:pPr>
            <a:r>
              <a:rPr lang="hr-HR" sz="1400" b="0" dirty="0" smtClean="0">
                <a:solidFill>
                  <a:srgbClr val="000000"/>
                </a:solidFill>
                <a:latin typeface="Calibri" panose="020F0502020204030204" pitchFamily="34" charset="0"/>
                <a:cs typeface="Calibri" panose="020F0502020204030204" pitchFamily="34" charset="0"/>
              </a:rPr>
              <a:t> </a:t>
            </a:r>
            <a:r>
              <a:rPr lang="en-US" sz="1400" b="0" dirty="0" smtClean="0">
                <a:solidFill>
                  <a:srgbClr val="000000"/>
                </a:solidFill>
                <a:latin typeface="Calibri" panose="020F0502020204030204" pitchFamily="34" charset="0"/>
                <a:cs typeface="Calibri" panose="020F0502020204030204" pitchFamily="34" charset="0"/>
              </a:rPr>
              <a:t>The </a:t>
            </a:r>
            <a:r>
              <a:rPr lang="en-US" sz="1400" b="0" dirty="0">
                <a:solidFill>
                  <a:srgbClr val="000000"/>
                </a:solidFill>
                <a:latin typeface="Calibri" panose="020F0502020204030204" pitchFamily="34" charset="0"/>
                <a:cs typeface="Calibri" panose="020F0502020204030204" pitchFamily="34" charset="0"/>
              </a:rPr>
              <a:t>risk of development of complex IT systems could be reduced by dividing into smaller units and phases that could be contracted separately. On the other hand, this approach requires enhanced coordination of multiple vendors. </a:t>
            </a:r>
          </a:p>
        </p:txBody>
      </p:sp>
      <p:sp>
        <p:nvSpPr>
          <p:cNvPr id="11" name="Rectangle 10"/>
          <p:cNvSpPr/>
          <p:nvPr/>
        </p:nvSpPr>
        <p:spPr>
          <a:xfrm>
            <a:off x="535456" y="4147919"/>
            <a:ext cx="7924976" cy="307777"/>
          </a:xfrm>
          <a:prstGeom prst="rect">
            <a:avLst/>
          </a:prstGeom>
        </p:spPr>
        <p:txBody>
          <a:bodyPr wrap="square">
            <a:spAutoFit/>
          </a:bodyPr>
          <a:lstStyle/>
          <a:p>
            <a:pPr lvl="0">
              <a:spcAft>
                <a:spcPts val="600"/>
              </a:spcAft>
              <a:buFont typeface="Arial" pitchFamily="34" charset="0"/>
              <a:buChar char="•"/>
            </a:pPr>
            <a:r>
              <a:rPr lang="en-US" sz="1400" b="0" dirty="0">
                <a:solidFill>
                  <a:srgbClr val="000000"/>
                </a:solidFill>
                <a:latin typeface="Calibri" panose="020F0502020204030204" pitchFamily="34" charset="0"/>
                <a:cs typeface="Calibri" panose="020F0502020204030204" pitchFamily="34" charset="0"/>
              </a:rPr>
              <a:t> IT and domain personnel from institutions should actively participate in all project steps from beginning</a:t>
            </a:r>
            <a:r>
              <a:rPr lang="en-US" sz="1400" b="0" dirty="0" smtClean="0">
                <a:solidFill>
                  <a:srgbClr val="000000"/>
                </a:solidFill>
                <a:latin typeface="Calibri" panose="020F0502020204030204" pitchFamily="34" charset="0"/>
                <a:cs typeface="Calibri" panose="020F0502020204030204" pitchFamily="34" charset="0"/>
              </a:rPr>
              <a:t>.</a:t>
            </a:r>
            <a:endParaRPr lang="en-US" sz="1400" b="0" dirty="0">
              <a:solidFill>
                <a:srgbClr val="000000"/>
              </a:solidFill>
              <a:latin typeface="Calibri" panose="020F0502020204030204" pitchFamily="34" charset="0"/>
              <a:cs typeface="Calibri" panose="020F0502020204030204" pitchFamily="34" charset="0"/>
            </a:endParaRPr>
          </a:p>
        </p:txBody>
      </p:sp>
      <p:sp>
        <p:nvSpPr>
          <p:cNvPr id="15" name="Rectangle 14"/>
          <p:cNvSpPr/>
          <p:nvPr/>
        </p:nvSpPr>
        <p:spPr>
          <a:xfrm>
            <a:off x="535456" y="2113111"/>
            <a:ext cx="7924976" cy="307777"/>
          </a:xfrm>
          <a:prstGeom prst="rect">
            <a:avLst/>
          </a:prstGeom>
        </p:spPr>
        <p:txBody>
          <a:bodyPr wrap="square">
            <a:spAutoFit/>
          </a:bodyPr>
          <a:lstStyle/>
          <a:p>
            <a:pPr lvl="0">
              <a:spcAft>
                <a:spcPts val="600"/>
              </a:spcAft>
              <a:buFont typeface="Arial" pitchFamily="34" charset="0"/>
              <a:buChar char="•"/>
            </a:pPr>
            <a:r>
              <a:rPr lang="en-US" sz="1400" b="0" dirty="0">
                <a:solidFill>
                  <a:srgbClr val="000000"/>
                </a:solidFill>
                <a:latin typeface="Calibri" panose="020F0502020204030204" pitchFamily="34" charset="0"/>
                <a:cs typeface="Calibri" panose="020F0502020204030204" pitchFamily="34" charset="0"/>
              </a:rPr>
              <a:t> </a:t>
            </a:r>
            <a:r>
              <a:rPr lang="hr-HR" sz="1400" b="0" dirty="0" smtClean="0">
                <a:solidFill>
                  <a:srgbClr val="000000"/>
                </a:solidFill>
                <a:latin typeface="Calibri" panose="020F0502020204030204" pitchFamily="34" charset="0"/>
                <a:cs typeface="Calibri" panose="020F0502020204030204" pitchFamily="34" charset="0"/>
              </a:rPr>
              <a:t> Political </a:t>
            </a:r>
            <a:r>
              <a:rPr lang="hr-HR" sz="1400" b="0" dirty="0" err="1" smtClean="0">
                <a:solidFill>
                  <a:srgbClr val="000000"/>
                </a:solidFill>
                <a:latin typeface="Calibri" panose="020F0502020204030204" pitchFamily="34" charset="0"/>
                <a:cs typeface="Calibri" panose="020F0502020204030204" pitchFamily="34" charset="0"/>
              </a:rPr>
              <a:t>support</a:t>
            </a:r>
            <a:r>
              <a:rPr lang="hr-HR" sz="1400" b="0" dirty="0" smtClean="0">
                <a:solidFill>
                  <a:srgbClr val="000000"/>
                </a:solidFill>
                <a:latin typeface="Calibri" panose="020F0502020204030204" pitchFamily="34" charset="0"/>
                <a:cs typeface="Calibri" panose="020F0502020204030204" pitchFamily="34" charset="0"/>
              </a:rPr>
              <a:t> </a:t>
            </a:r>
            <a:r>
              <a:rPr lang="hr-HR" sz="1400" b="0" dirty="0" err="1" smtClean="0">
                <a:solidFill>
                  <a:srgbClr val="000000"/>
                </a:solidFill>
                <a:latin typeface="Calibri" panose="020F0502020204030204" pitchFamily="34" charset="0"/>
                <a:cs typeface="Calibri" panose="020F0502020204030204" pitchFamily="34" charset="0"/>
              </a:rPr>
              <a:t>and</a:t>
            </a:r>
            <a:r>
              <a:rPr lang="hr-HR" sz="1400" b="0" dirty="0" smtClean="0">
                <a:solidFill>
                  <a:srgbClr val="000000"/>
                </a:solidFill>
                <a:latin typeface="Calibri" panose="020F0502020204030204" pitchFamily="34" charset="0"/>
                <a:cs typeface="Calibri" panose="020F0502020204030204" pitchFamily="34" charset="0"/>
              </a:rPr>
              <a:t> </a:t>
            </a:r>
            <a:r>
              <a:rPr lang="hr-HR" sz="1400" b="0" dirty="0" err="1" smtClean="0">
                <a:solidFill>
                  <a:srgbClr val="000000"/>
                </a:solidFill>
                <a:latin typeface="Calibri" panose="020F0502020204030204" pitchFamily="34" charset="0"/>
                <a:cs typeface="Calibri" panose="020F0502020204030204" pitchFamily="34" charset="0"/>
              </a:rPr>
              <a:t>strategic</a:t>
            </a:r>
            <a:r>
              <a:rPr lang="hr-HR" sz="1400" b="0" dirty="0" smtClean="0">
                <a:solidFill>
                  <a:srgbClr val="000000"/>
                </a:solidFill>
                <a:latin typeface="Calibri" panose="020F0502020204030204" pitchFamily="34" charset="0"/>
                <a:cs typeface="Calibri" panose="020F0502020204030204" pitchFamily="34" charset="0"/>
              </a:rPr>
              <a:t> </a:t>
            </a:r>
            <a:r>
              <a:rPr lang="hr-HR" sz="1400" b="0" dirty="0" err="1" smtClean="0">
                <a:solidFill>
                  <a:srgbClr val="000000"/>
                </a:solidFill>
                <a:latin typeface="Calibri" panose="020F0502020204030204" pitchFamily="34" charset="0"/>
                <a:cs typeface="Calibri" panose="020F0502020204030204" pitchFamily="34" charset="0"/>
              </a:rPr>
              <a:t>framework</a:t>
            </a:r>
            <a:r>
              <a:rPr lang="hr-HR" sz="1400" b="0" dirty="0" smtClean="0">
                <a:solidFill>
                  <a:srgbClr val="000000"/>
                </a:solidFill>
                <a:latin typeface="Calibri" panose="020F0502020204030204" pitchFamily="34" charset="0"/>
                <a:cs typeface="Calibri" panose="020F0502020204030204" pitchFamily="34" charset="0"/>
              </a:rPr>
              <a:t> on the </a:t>
            </a:r>
            <a:r>
              <a:rPr lang="hr-HR" sz="1400" b="0" dirty="0" err="1" smtClean="0">
                <a:solidFill>
                  <a:srgbClr val="000000"/>
                </a:solidFill>
                <a:latin typeface="Calibri" panose="020F0502020204030204" pitchFamily="34" charset="0"/>
                <a:cs typeface="Calibri" panose="020F0502020204030204" pitchFamily="34" charset="0"/>
              </a:rPr>
              <a:t>national</a:t>
            </a:r>
            <a:r>
              <a:rPr lang="hr-HR" sz="1400" b="0" dirty="0" smtClean="0">
                <a:solidFill>
                  <a:srgbClr val="000000"/>
                </a:solidFill>
                <a:latin typeface="Calibri" panose="020F0502020204030204" pitchFamily="34" charset="0"/>
                <a:cs typeface="Calibri" panose="020F0502020204030204" pitchFamily="34" charset="0"/>
              </a:rPr>
              <a:t> </a:t>
            </a:r>
            <a:r>
              <a:rPr lang="hr-HR" sz="1400" b="0" dirty="0" err="1" smtClean="0">
                <a:solidFill>
                  <a:srgbClr val="000000"/>
                </a:solidFill>
                <a:latin typeface="Calibri" panose="020F0502020204030204" pitchFamily="34" charset="0"/>
                <a:cs typeface="Calibri" panose="020F0502020204030204" pitchFamily="34" charset="0"/>
              </a:rPr>
              <a:t>and</a:t>
            </a:r>
            <a:r>
              <a:rPr lang="hr-HR" sz="1400" b="0" dirty="0" smtClean="0">
                <a:solidFill>
                  <a:srgbClr val="000000"/>
                </a:solidFill>
                <a:latin typeface="Calibri" panose="020F0502020204030204" pitchFamily="34" charset="0"/>
                <a:cs typeface="Calibri" panose="020F0502020204030204" pitchFamily="34" charset="0"/>
              </a:rPr>
              <a:t> </a:t>
            </a:r>
            <a:r>
              <a:rPr lang="hr-HR" sz="1400" b="0" dirty="0" err="1" smtClean="0">
                <a:solidFill>
                  <a:srgbClr val="000000"/>
                </a:solidFill>
                <a:latin typeface="Calibri" panose="020F0502020204030204" pitchFamily="34" charset="0"/>
                <a:cs typeface="Calibri" panose="020F0502020204030204" pitchFamily="34" charset="0"/>
              </a:rPr>
              <a:t>institutional</a:t>
            </a:r>
            <a:r>
              <a:rPr lang="hr-HR" sz="1400" b="0" dirty="0" smtClean="0">
                <a:solidFill>
                  <a:srgbClr val="000000"/>
                </a:solidFill>
                <a:latin typeface="Calibri" panose="020F0502020204030204" pitchFamily="34" charset="0"/>
                <a:cs typeface="Calibri" panose="020F0502020204030204" pitchFamily="34" charset="0"/>
              </a:rPr>
              <a:t> </a:t>
            </a:r>
            <a:r>
              <a:rPr lang="hr-HR" sz="1400" b="0" dirty="0" err="1" smtClean="0">
                <a:solidFill>
                  <a:srgbClr val="000000"/>
                </a:solidFill>
                <a:latin typeface="Calibri" panose="020F0502020204030204" pitchFamily="34" charset="0"/>
                <a:cs typeface="Calibri" panose="020F0502020204030204" pitchFamily="34" charset="0"/>
              </a:rPr>
              <a:t>level</a:t>
            </a:r>
            <a:r>
              <a:rPr lang="hr-HR" sz="1400" b="0" dirty="0" smtClean="0">
                <a:solidFill>
                  <a:srgbClr val="000000"/>
                </a:solidFill>
                <a:latin typeface="Calibri" panose="020F0502020204030204" pitchFamily="34" charset="0"/>
                <a:cs typeface="Calibri" panose="020F0502020204030204" pitchFamily="34" charset="0"/>
              </a:rPr>
              <a:t> are </a:t>
            </a:r>
            <a:r>
              <a:rPr lang="hr-HR" sz="1400" b="0" dirty="0" err="1" smtClean="0">
                <a:solidFill>
                  <a:srgbClr val="000000"/>
                </a:solidFill>
                <a:latin typeface="Calibri" panose="020F0502020204030204" pitchFamily="34" charset="0"/>
                <a:cs typeface="Calibri" panose="020F0502020204030204" pitchFamily="34" charset="0"/>
              </a:rPr>
              <a:t>very</a:t>
            </a:r>
            <a:r>
              <a:rPr lang="hr-HR" sz="1400" b="0" dirty="0" smtClean="0">
                <a:solidFill>
                  <a:srgbClr val="000000"/>
                </a:solidFill>
                <a:latin typeface="Calibri" panose="020F0502020204030204" pitchFamily="34" charset="0"/>
                <a:cs typeface="Calibri" panose="020F0502020204030204" pitchFamily="34" charset="0"/>
              </a:rPr>
              <a:t> </a:t>
            </a:r>
            <a:r>
              <a:rPr lang="hr-HR" sz="1400" b="0" dirty="0" err="1" smtClean="0">
                <a:solidFill>
                  <a:srgbClr val="000000"/>
                </a:solidFill>
                <a:latin typeface="Calibri" panose="020F0502020204030204" pitchFamily="34" charset="0"/>
                <a:cs typeface="Calibri" panose="020F0502020204030204" pitchFamily="34" charset="0"/>
              </a:rPr>
              <a:t>important</a:t>
            </a:r>
            <a:r>
              <a:rPr lang="en-US" sz="1400" b="0" dirty="0" smtClean="0">
                <a:solidFill>
                  <a:srgbClr val="000000"/>
                </a:solidFill>
                <a:latin typeface="Calibri" panose="020F0502020204030204" pitchFamily="34" charset="0"/>
                <a:cs typeface="Calibri" panose="020F0502020204030204" pitchFamily="34" charset="0"/>
              </a:rPr>
              <a:t>.</a:t>
            </a:r>
            <a:endParaRPr lang="en-US" sz="1400" b="0" dirty="0">
              <a:solidFill>
                <a:srgbClr val="000000"/>
              </a:solidFill>
              <a:latin typeface="Calibri" panose="020F0502020204030204" pitchFamily="34" charset="0"/>
              <a:cs typeface="Calibri" panose="020F0502020204030204" pitchFamily="34" charset="0"/>
            </a:endParaRPr>
          </a:p>
        </p:txBody>
      </p:sp>
      <p:sp>
        <p:nvSpPr>
          <p:cNvPr id="17" name="Rectangle 16"/>
          <p:cNvSpPr/>
          <p:nvPr/>
        </p:nvSpPr>
        <p:spPr>
          <a:xfrm>
            <a:off x="535456" y="4633972"/>
            <a:ext cx="7924976" cy="307777"/>
          </a:xfrm>
          <a:prstGeom prst="rect">
            <a:avLst/>
          </a:prstGeom>
        </p:spPr>
        <p:txBody>
          <a:bodyPr wrap="square">
            <a:spAutoFit/>
          </a:bodyPr>
          <a:lstStyle/>
          <a:p>
            <a:pPr lvl="0">
              <a:spcAft>
                <a:spcPts val="600"/>
              </a:spcAft>
              <a:buFont typeface="Arial" pitchFamily="34" charset="0"/>
              <a:buChar char="•"/>
            </a:pPr>
            <a:r>
              <a:rPr lang="en-US" sz="1400" b="0" dirty="0">
                <a:solidFill>
                  <a:srgbClr val="000000"/>
                </a:solidFill>
                <a:latin typeface="Calibri" panose="020F0502020204030204" pitchFamily="34" charset="0"/>
                <a:cs typeface="Calibri" panose="020F0502020204030204" pitchFamily="34" charset="0"/>
              </a:rPr>
              <a:t> </a:t>
            </a:r>
            <a:r>
              <a:rPr lang="hr-HR" sz="1400" b="0" dirty="0" err="1" smtClean="0">
                <a:solidFill>
                  <a:srgbClr val="000000"/>
                </a:solidFill>
                <a:latin typeface="Calibri" panose="020F0502020204030204" pitchFamily="34" charset="0"/>
                <a:cs typeface="Calibri" panose="020F0502020204030204" pitchFamily="34" charset="0"/>
              </a:rPr>
              <a:t>Outside</a:t>
            </a:r>
            <a:r>
              <a:rPr lang="hr-HR" sz="1400" b="0" dirty="0" smtClean="0">
                <a:solidFill>
                  <a:srgbClr val="000000"/>
                </a:solidFill>
                <a:latin typeface="Calibri" panose="020F0502020204030204" pitchFamily="34" charset="0"/>
                <a:cs typeface="Calibri" panose="020F0502020204030204" pitchFamily="34" charset="0"/>
              </a:rPr>
              <a:t> </a:t>
            </a:r>
            <a:r>
              <a:rPr lang="hr-HR" sz="1400" b="0" dirty="0" err="1" smtClean="0">
                <a:solidFill>
                  <a:srgbClr val="000000"/>
                </a:solidFill>
                <a:latin typeface="Calibri" panose="020F0502020204030204" pitchFamily="34" charset="0"/>
                <a:cs typeface="Calibri" panose="020F0502020204030204" pitchFamily="34" charset="0"/>
              </a:rPr>
              <a:t>users</a:t>
            </a:r>
            <a:r>
              <a:rPr lang="hr-HR" sz="1400" b="0" dirty="0" smtClean="0">
                <a:solidFill>
                  <a:srgbClr val="000000"/>
                </a:solidFill>
                <a:latin typeface="Calibri" panose="020F0502020204030204" pitchFamily="34" charset="0"/>
                <a:cs typeface="Calibri" panose="020F0502020204030204" pitchFamily="34" charset="0"/>
              </a:rPr>
              <a:t> </a:t>
            </a:r>
            <a:r>
              <a:rPr lang="hr-HR" sz="1400" b="0" dirty="0" err="1" smtClean="0">
                <a:solidFill>
                  <a:srgbClr val="000000"/>
                </a:solidFill>
                <a:latin typeface="Calibri" panose="020F0502020204030204" pitchFamily="34" charset="0"/>
                <a:cs typeface="Calibri" panose="020F0502020204030204" pitchFamily="34" charset="0"/>
              </a:rPr>
              <a:t>should</a:t>
            </a:r>
            <a:r>
              <a:rPr lang="hr-HR" sz="1400" b="0" dirty="0" smtClean="0">
                <a:solidFill>
                  <a:srgbClr val="000000"/>
                </a:solidFill>
                <a:latin typeface="Calibri" panose="020F0502020204030204" pitchFamily="34" charset="0"/>
                <a:cs typeface="Calibri" panose="020F0502020204030204" pitchFamily="34" charset="0"/>
              </a:rPr>
              <a:t> </a:t>
            </a:r>
            <a:r>
              <a:rPr lang="hr-HR" sz="1400" b="0" dirty="0" err="1" smtClean="0">
                <a:solidFill>
                  <a:srgbClr val="000000"/>
                </a:solidFill>
                <a:latin typeface="Calibri" panose="020F0502020204030204" pitchFamily="34" charset="0"/>
                <a:cs typeface="Calibri" panose="020F0502020204030204" pitchFamily="34" charset="0"/>
              </a:rPr>
              <a:t>be</a:t>
            </a:r>
            <a:r>
              <a:rPr lang="hr-HR" sz="1400" b="0" dirty="0" smtClean="0">
                <a:solidFill>
                  <a:srgbClr val="000000"/>
                </a:solidFill>
                <a:latin typeface="Calibri" panose="020F0502020204030204" pitchFamily="34" charset="0"/>
                <a:cs typeface="Calibri" panose="020F0502020204030204" pitchFamily="34" charset="0"/>
              </a:rPr>
              <a:t> </a:t>
            </a:r>
            <a:r>
              <a:rPr lang="hr-HR" sz="1400" b="0" dirty="0" err="1" smtClean="0">
                <a:solidFill>
                  <a:srgbClr val="000000"/>
                </a:solidFill>
                <a:latin typeface="Calibri" panose="020F0502020204030204" pitchFamily="34" charset="0"/>
                <a:cs typeface="Calibri" panose="020F0502020204030204" pitchFamily="34" charset="0"/>
              </a:rPr>
              <a:t>involved</a:t>
            </a:r>
            <a:r>
              <a:rPr lang="hr-HR" sz="1400" b="0" dirty="0" smtClean="0">
                <a:solidFill>
                  <a:srgbClr val="000000"/>
                </a:solidFill>
                <a:latin typeface="Calibri" panose="020F0502020204030204" pitchFamily="34" charset="0"/>
                <a:cs typeface="Calibri" panose="020F0502020204030204" pitchFamily="34" charset="0"/>
              </a:rPr>
              <a:t> </a:t>
            </a:r>
            <a:r>
              <a:rPr lang="hr-HR" sz="1400" b="0" dirty="0" err="1" smtClean="0">
                <a:solidFill>
                  <a:srgbClr val="000000"/>
                </a:solidFill>
                <a:latin typeface="Calibri" panose="020F0502020204030204" pitchFamily="34" charset="0"/>
                <a:cs typeface="Calibri" panose="020F0502020204030204" pitchFamily="34" charset="0"/>
              </a:rPr>
              <a:t>in</a:t>
            </a:r>
            <a:r>
              <a:rPr lang="hr-HR" sz="1400" b="0" dirty="0" smtClean="0">
                <a:solidFill>
                  <a:srgbClr val="000000"/>
                </a:solidFill>
                <a:latin typeface="Calibri" panose="020F0502020204030204" pitchFamily="34" charset="0"/>
                <a:cs typeface="Calibri" panose="020F0502020204030204" pitchFamily="34" charset="0"/>
              </a:rPr>
              <a:t> </a:t>
            </a:r>
            <a:r>
              <a:rPr lang="hr-HR" sz="1400" b="0" dirty="0" err="1" smtClean="0">
                <a:solidFill>
                  <a:srgbClr val="000000"/>
                </a:solidFill>
                <a:latin typeface="Calibri" panose="020F0502020204030204" pitchFamily="34" charset="0"/>
                <a:cs typeface="Calibri" panose="020F0502020204030204" pitchFamily="34" charset="0"/>
              </a:rPr>
              <a:t>the</a:t>
            </a:r>
            <a:r>
              <a:rPr lang="hr-HR" sz="1400" b="0" dirty="0" smtClean="0">
                <a:solidFill>
                  <a:srgbClr val="000000"/>
                </a:solidFill>
                <a:latin typeface="Calibri" panose="020F0502020204030204" pitchFamily="34" charset="0"/>
                <a:cs typeface="Calibri" panose="020F0502020204030204" pitchFamily="34" charset="0"/>
              </a:rPr>
              <a:t> </a:t>
            </a:r>
            <a:r>
              <a:rPr lang="hr-HR" sz="1400" b="0" dirty="0" err="1" smtClean="0">
                <a:solidFill>
                  <a:srgbClr val="000000"/>
                </a:solidFill>
                <a:latin typeface="Calibri" panose="020F0502020204030204" pitchFamily="34" charset="0"/>
                <a:cs typeface="Calibri" panose="020F0502020204030204" pitchFamily="34" charset="0"/>
              </a:rPr>
              <a:t>requirement</a:t>
            </a:r>
            <a:r>
              <a:rPr lang="hr-HR" sz="1400" b="0" dirty="0" smtClean="0">
                <a:solidFill>
                  <a:srgbClr val="000000"/>
                </a:solidFill>
                <a:latin typeface="Calibri" panose="020F0502020204030204" pitchFamily="34" charset="0"/>
                <a:cs typeface="Calibri" panose="020F0502020204030204" pitchFamily="34" charset="0"/>
              </a:rPr>
              <a:t> </a:t>
            </a:r>
            <a:r>
              <a:rPr lang="hr-HR" sz="1400" b="0" dirty="0" err="1" smtClean="0">
                <a:solidFill>
                  <a:srgbClr val="000000"/>
                </a:solidFill>
                <a:latin typeface="Calibri" panose="020F0502020204030204" pitchFamily="34" charset="0"/>
                <a:cs typeface="Calibri" panose="020F0502020204030204" pitchFamily="34" charset="0"/>
              </a:rPr>
              <a:t>phase</a:t>
            </a:r>
            <a:r>
              <a:rPr lang="hr-HR" sz="1400" b="0" dirty="0" smtClean="0">
                <a:solidFill>
                  <a:srgbClr val="000000"/>
                </a:solidFill>
                <a:latin typeface="Calibri" panose="020F0502020204030204" pitchFamily="34" charset="0"/>
                <a:cs typeface="Calibri" panose="020F0502020204030204" pitchFamily="34" charset="0"/>
              </a:rPr>
              <a:t> </a:t>
            </a:r>
            <a:endParaRPr lang="en-US" sz="1400" b="0" dirty="0">
              <a:solidFill>
                <a:srgbClr val="000000"/>
              </a:solidFill>
              <a:latin typeface="Calibri" panose="020F0502020204030204" pitchFamily="34" charset="0"/>
              <a:cs typeface="Calibri" panose="020F0502020204030204" pitchFamily="34" charset="0"/>
            </a:endParaRPr>
          </a:p>
        </p:txBody>
      </p:sp>
      <p:sp>
        <p:nvSpPr>
          <p:cNvPr id="18" name="Rectangle 17"/>
          <p:cNvSpPr/>
          <p:nvPr/>
        </p:nvSpPr>
        <p:spPr>
          <a:xfrm>
            <a:off x="539552" y="5065439"/>
            <a:ext cx="7924976" cy="307777"/>
          </a:xfrm>
          <a:prstGeom prst="rect">
            <a:avLst/>
          </a:prstGeom>
        </p:spPr>
        <p:txBody>
          <a:bodyPr wrap="square">
            <a:spAutoFit/>
          </a:bodyPr>
          <a:lstStyle/>
          <a:p>
            <a:pPr lvl="0">
              <a:spcAft>
                <a:spcPts val="600"/>
              </a:spcAft>
              <a:buFont typeface="Arial" pitchFamily="34" charset="0"/>
              <a:buChar char="•"/>
            </a:pPr>
            <a:r>
              <a:rPr lang="en-US" sz="1400" b="0" dirty="0">
                <a:solidFill>
                  <a:srgbClr val="000000"/>
                </a:solidFill>
                <a:latin typeface="Calibri" panose="020F0502020204030204" pitchFamily="34" charset="0"/>
                <a:cs typeface="Calibri" panose="020F0502020204030204" pitchFamily="34" charset="0"/>
              </a:rPr>
              <a:t> </a:t>
            </a:r>
            <a:r>
              <a:rPr lang="hr-HR" sz="1400" b="0" dirty="0" smtClean="0">
                <a:solidFill>
                  <a:srgbClr val="000000"/>
                </a:solidFill>
                <a:latin typeface="Calibri" panose="020F0502020204030204" pitchFamily="34" charset="0"/>
                <a:cs typeface="Calibri" panose="020F0502020204030204" pitchFamily="34" charset="0"/>
              </a:rPr>
              <a:t>Education </a:t>
            </a:r>
            <a:r>
              <a:rPr lang="hr-HR" sz="1400" b="0" dirty="0" err="1" smtClean="0">
                <a:solidFill>
                  <a:srgbClr val="000000"/>
                </a:solidFill>
                <a:latin typeface="Calibri" panose="020F0502020204030204" pitchFamily="34" charset="0"/>
                <a:cs typeface="Calibri" panose="020F0502020204030204" pitchFamily="34" charset="0"/>
              </a:rPr>
              <a:t>of</a:t>
            </a:r>
            <a:r>
              <a:rPr lang="hr-HR" sz="1400" b="0" dirty="0" smtClean="0">
                <a:solidFill>
                  <a:srgbClr val="000000"/>
                </a:solidFill>
                <a:latin typeface="Calibri" panose="020F0502020204030204" pitchFamily="34" charset="0"/>
                <a:cs typeface="Calibri" panose="020F0502020204030204" pitchFamily="34" charset="0"/>
              </a:rPr>
              <a:t> the </a:t>
            </a:r>
            <a:r>
              <a:rPr lang="hr-HR" sz="1400" b="0" dirty="0" err="1" smtClean="0">
                <a:solidFill>
                  <a:srgbClr val="000000"/>
                </a:solidFill>
                <a:latin typeface="Calibri" panose="020F0502020204030204" pitchFamily="34" charset="0"/>
                <a:cs typeface="Calibri" panose="020F0502020204030204" pitchFamily="34" charset="0"/>
              </a:rPr>
              <a:t>all</a:t>
            </a:r>
            <a:r>
              <a:rPr lang="hr-HR" sz="1400" b="0" dirty="0" smtClean="0">
                <a:solidFill>
                  <a:srgbClr val="000000"/>
                </a:solidFill>
                <a:latin typeface="Calibri" panose="020F0502020204030204" pitchFamily="34" charset="0"/>
                <a:cs typeface="Calibri" panose="020F0502020204030204" pitchFamily="34" charset="0"/>
              </a:rPr>
              <a:t> </a:t>
            </a:r>
            <a:r>
              <a:rPr lang="hr-HR" sz="1400" b="0" dirty="0" err="1" smtClean="0">
                <a:solidFill>
                  <a:srgbClr val="000000"/>
                </a:solidFill>
                <a:latin typeface="Calibri" panose="020F0502020204030204" pitchFamily="34" charset="0"/>
                <a:cs typeface="Calibri" panose="020F0502020204030204" pitchFamily="34" charset="0"/>
              </a:rPr>
              <a:t>users</a:t>
            </a:r>
            <a:r>
              <a:rPr lang="hr-HR" sz="1400" b="0" dirty="0" smtClean="0">
                <a:solidFill>
                  <a:srgbClr val="000000"/>
                </a:solidFill>
                <a:latin typeface="Calibri" panose="020F0502020204030204" pitchFamily="34" charset="0"/>
                <a:cs typeface="Calibri" panose="020F0502020204030204" pitchFamily="34" charset="0"/>
              </a:rPr>
              <a:t> </a:t>
            </a:r>
            <a:r>
              <a:rPr lang="hr-HR" sz="1400" b="0" dirty="0" err="1" smtClean="0">
                <a:solidFill>
                  <a:srgbClr val="000000"/>
                </a:solidFill>
                <a:latin typeface="Calibri" panose="020F0502020204030204" pitchFamily="34" charset="0"/>
                <a:cs typeface="Calibri" panose="020F0502020204030204" pitchFamily="34" charset="0"/>
              </a:rPr>
              <a:t>is</a:t>
            </a:r>
            <a:r>
              <a:rPr lang="hr-HR" sz="1400" b="0" dirty="0" smtClean="0">
                <a:solidFill>
                  <a:srgbClr val="000000"/>
                </a:solidFill>
                <a:latin typeface="Calibri" panose="020F0502020204030204" pitchFamily="34" charset="0"/>
                <a:cs typeface="Calibri" panose="020F0502020204030204" pitchFamily="34" charset="0"/>
              </a:rPr>
              <a:t> </a:t>
            </a:r>
            <a:r>
              <a:rPr lang="hr-HR" sz="1400" b="0" dirty="0" err="1" smtClean="0">
                <a:solidFill>
                  <a:srgbClr val="000000"/>
                </a:solidFill>
                <a:latin typeface="Calibri" panose="020F0502020204030204" pitchFamily="34" charset="0"/>
                <a:cs typeface="Calibri" panose="020F0502020204030204" pitchFamily="34" charset="0"/>
              </a:rPr>
              <a:t>necessary</a:t>
            </a:r>
            <a:r>
              <a:rPr lang="hr-HR" sz="1400" b="0" dirty="0" smtClean="0">
                <a:solidFill>
                  <a:srgbClr val="000000"/>
                </a:solidFill>
                <a:latin typeface="Calibri" panose="020F0502020204030204" pitchFamily="34" charset="0"/>
                <a:cs typeface="Calibri" panose="020F0502020204030204" pitchFamily="34" charset="0"/>
              </a:rPr>
              <a:t> </a:t>
            </a:r>
            <a:r>
              <a:rPr lang="hr-HR" sz="1400" b="0" dirty="0" err="1" smtClean="0">
                <a:solidFill>
                  <a:srgbClr val="000000"/>
                </a:solidFill>
                <a:latin typeface="Calibri" panose="020F0502020204030204" pitchFamily="34" charset="0"/>
                <a:cs typeface="Calibri" panose="020F0502020204030204" pitchFamily="34" charset="0"/>
              </a:rPr>
              <a:t>and</a:t>
            </a:r>
            <a:r>
              <a:rPr lang="hr-HR" sz="1400" b="0" dirty="0" smtClean="0">
                <a:solidFill>
                  <a:srgbClr val="000000"/>
                </a:solidFill>
                <a:latin typeface="Calibri" panose="020F0502020204030204" pitchFamily="34" charset="0"/>
                <a:cs typeface="Calibri" panose="020F0502020204030204" pitchFamily="34" charset="0"/>
              </a:rPr>
              <a:t> </a:t>
            </a:r>
            <a:r>
              <a:rPr lang="hr-HR" sz="1400" b="0" dirty="0" err="1" smtClean="0">
                <a:solidFill>
                  <a:srgbClr val="000000"/>
                </a:solidFill>
                <a:latin typeface="Calibri" panose="020F0502020204030204" pitchFamily="34" charset="0"/>
                <a:cs typeface="Calibri" panose="020F0502020204030204" pitchFamily="34" charset="0"/>
              </a:rPr>
              <a:t>important</a:t>
            </a:r>
            <a:r>
              <a:rPr lang="hr-HR" sz="1400" b="0" dirty="0" smtClean="0">
                <a:solidFill>
                  <a:srgbClr val="000000"/>
                </a:solidFill>
                <a:latin typeface="Calibri" panose="020F0502020204030204" pitchFamily="34" charset="0"/>
                <a:cs typeface="Calibri" panose="020F0502020204030204" pitchFamily="34" charset="0"/>
              </a:rPr>
              <a:t> </a:t>
            </a:r>
            <a:r>
              <a:rPr lang="hr-HR" sz="1400" b="0" dirty="0" err="1" smtClean="0">
                <a:solidFill>
                  <a:srgbClr val="000000"/>
                </a:solidFill>
                <a:latin typeface="Calibri" panose="020F0502020204030204" pitchFamily="34" charset="0"/>
                <a:cs typeface="Calibri" panose="020F0502020204030204" pitchFamily="34" charset="0"/>
              </a:rPr>
              <a:t>in</a:t>
            </a:r>
            <a:r>
              <a:rPr lang="hr-HR" sz="1400" b="0" dirty="0" smtClean="0">
                <a:solidFill>
                  <a:srgbClr val="000000"/>
                </a:solidFill>
                <a:latin typeface="Calibri" panose="020F0502020204030204" pitchFamily="34" charset="0"/>
                <a:cs typeface="Calibri" panose="020F0502020204030204" pitchFamily="34" charset="0"/>
              </a:rPr>
              <a:t> the </a:t>
            </a:r>
            <a:r>
              <a:rPr lang="hr-HR" sz="1400" b="0" dirty="0" err="1" smtClean="0">
                <a:solidFill>
                  <a:srgbClr val="000000"/>
                </a:solidFill>
                <a:latin typeface="Calibri" panose="020F0502020204030204" pitchFamily="34" charset="0"/>
                <a:cs typeface="Calibri" panose="020F0502020204030204" pitchFamily="34" charset="0"/>
              </a:rPr>
              <a:t>implementation</a:t>
            </a:r>
            <a:r>
              <a:rPr lang="hr-HR" sz="1400" b="0" dirty="0" smtClean="0">
                <a:solidFill>
                  <a:srgbClr val="000000"/>
                </a:solidFill>
                <a:latin typeface="Calibri" panose="020F0502020204030204" pitchFamily="34" charset="0"/>
                <a:cs typeface="Calibri" panose="020F0502020204030204" pitchFamily="34" charset="0"/>
              </a:rPr>
              <a:t> </a:t>
            </a:r>
            <a:r>
              <a:rPr lang="hr-HR" sz="1400" b="0" dirty="0" err="1" smtClean="0">
                <a:solidFill>
                  <a:srgbClr val="000000"/>
                </a:solidFill>
                <a:latin typeface="Calibri" panose="020F0502020204030204" pitchFamily="34" charset="0"/>
                <a:cs typeface="Calibri" panose="020F0502020204030204" pitchFamily="34" charset="0"/>
              </a:rPr>
              <a:t>of</a:t>
            </a:r>
            <a:r>
              <a:rPr lang="hr-HR" sz="1400" b="0" dirty="0" smtClean="0">
                <a:solidFill>
                  <a:srgbClr val="000000"/>
                </a:solidFill>
                <a:latin typeface="Calibri" panose="020F0502020204030204" pitchFamily="34" charset="0"/>
                <a:cs typeface="Calibri" panose="020F0502020204030204" pitchFamily="34" charset="0"/>
              </a:rPr>
              <a:t> </a:t>
            </a:r>
            <a:r>
              <a:rPr lang="hr-HR" sz="1400" b="0" dirty="0" err="1" smtClean="0">
                <a:solidFill>
                  <a:srgbClr val="000000"/>
                </a:solidFill>
                <a:latin typeface="Calibri" panose="020F0502020204030204" pitchFamily="34" charset="0"/>
                <a:cs typeface="Calibri" panose="020F0502020204030204" pitchFamily="34" charset="0"/>
              </a:rPr>
              <a:t>new</a:t>
            </a:r>
            <a:r>
              <a:rPr lang="hr-HR" sz="1400" b="0" dirty="0" smtClean="0">
                <a:solidFill>
                  <a:srgbClr val="000000"/>
                </a:solidFill>
                <a:latin typeface="Calibri" panose="020F0502020204030204" pitchFamily="34" charset="0"/>
                <a:cs typeface="Calibri" panose="020F0502020204030204" pitchFamily="34" charset="0"/>
              </a:rPr>
              <a:t> IT </a:t>
            </a:r>
            <a:r>
              <a:rPr lang="hr-HR" sz="1400" b="0" dirty="0" err="1" smtClean="0">
                <a:solidFill>
                  <a:srgbClr val="000000"/>
                </a:solidFill>
                <a:latin typeface="Calibri" panose="020F0502020204030204" pitchFamily="34" charset="0"/>
                <a:cs typeface="Calibri" panose="020F0502020204030204" pitchFamily="34" charset="0"/>
              </a:rPr>
              <a:t>systems</a:t>
            </a:r>
            <a:endParaRPr lang="en-US" sz="1400" b="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9009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0"/>
          <p:cNvSpPr>
            <a:spLocks noChangeArrowheads="1"/>
          </p:cNvSpPr>
          <p:nvPr/>
        </p:nvSpPr>
        <p:spPr bwMode="auto">
          <a:xfrm>
            <a:off x="3419475" y="5661025"/>
            <a:ext cx="2592388" cy="431800"/>
          </a:xfrm>
          <a:prstGeom prst="rect">
            <a:avLst/>
          </a:prstGeom>
          <a:noFill/>
          <a:ln w="9525">
            <a:noFill/>
            <a:miter lim="800000"/>
            <a:headEnd/>
            <a:tailEnd/>
          </a:ln>
        </p:spPr>
        <p:txBody>
          <a:bodyPr anchor="ct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hr-HR" sz="2000" dirty="0">
                <a:solidFill>
                  <a:srgbClr val="000000"/>
                </a:solidFill>
                <a:effectLst>
                  <a:outerShdw blurRad="38100" dist="38100" dir="2700000" algn="tl">
                    <a:srgbClr val="C0C0C0"/>
                  </a:outerShdw>
                </a:effectLst>
                <a:latin typeface="Calibri" panose="020F0502020204030204" pitchFamily="34" charset="0"/>
                <a:cs typeface="Calibri" panose="020F0502020204030204" pitchFamily="34" charset="0"/>
              </a:rPr>
              <a:t>www.dgu.gov.hr</a:t>
            </a:r>
          </a:p>
          <a:p>
            <a:pPr marL="342900" marR="0" lvl="0" indent="-342900" algn="ctr" defTabSz="914400" rtl="0" eaLnBrk="1" fontAlgn="base" latinLnBrk="0" hangingPunct="1">
              <a:lnSpc>
                <a:spcPct val="100000"/>
              </a:lnSpc>
              <a:spcBef>
                <a:spcPct val="0"/>
              </a:spcBef>
              <a:spcAft>
                <a:spcPct val="0"/>
              </a:spcAft>
              <a:buClrTx/>
              <a:buSzTx/>
              <a:buFontTx/>
              <a:buNone/>
              <a:tabLst/>
              <a:defRPr/>
            </a:pPr>
            <a:endParaRPr kumimoji="0" lang="hr-HR" sz="1600" b="0" i="0" u="none" strike="noStrike" kern="1200" cap="none" spc="0" normalizeH="0" baseline="0" noProof="0" dirty="0">
              <a:ln>
                <a:noFill/>
              </a:ln>
              <a:solidFill>
                <a:srgbClr val="000000"/>
              </a:solidFill>
              <a:effectLst/>
              <a:uLnTx/>
              <a:uFillTx/>
              <a:latin typeface="Arial Rounded MT Bold" pitchFamily="34" charset="0"/>
              <a:ea typeface="+mn-ea"/>
              <a:cs typeface="Arial" charset="0"/>
            </a:endParaRPr>
          </a:p>
        </p:txBody>
      </p:sp>
      <p:sp>
        <p:nvSpPr>
          <p:cNvPr id="7" name="Rectangle 24"/>
          <p:cNvSpPr>
            <a:spLocks noChangeArrowheads="1"/>
          </p:cNvSpPr>
          <p:nvPr/>
        </p:nvSpPr>
        <p:spPr bwMode="auto">
          <a:xfrm>
            <a:off x="971550" y="2708275"/>
            <a:ext cx="7559675" cy="1008063"/>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err="1" smtClean="0">
                <a:ln>
                  <a:noFill/>
                </a:ln>
                <a:solidFill>
                  <a:srgbClr val="000000"/>
                </a:solidFill>
                <a:effectLst>
                  <a:outerShdw blurRad="38100" dist="38100" dir="2700000" algn="tl">
                    <a:srgbClr val="C0C0C0"/>
                  </a:outerShdw>
                </a:effectLst>
                <a:uLnTx/>
                <a:uFillTx/>
                <a:latin typeface="Calibri" panose="020F0502020204030204" pitchFamily="34" charset="0"/>
                <a:ea typeface="+mn-ea"/>
                <a:cs typeface="Calibri" panose="020F0502020204030204" pitchFamily="34" charset="0"/>
              </a:rPr>
              <a:t>Improved</a:t>
            </a:r>
            <a:r>
              <a:rPr kumimoji="0" lang="hr-HR" sz="24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Arial Rounded MT Bold" pitchFamily="34" charset="0"/>
                <a:ea typeface="+mn-ea"/>
                <a:cs typeface="Arial" charset="0"/>
              </a:rPr>
              <a:t> </a:t>
            </a:r>
            <a:r>
              <a:rPr kumimoji="0" lang="hr-HR" sz="2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Calibri" panose="020F0502020204030204" pitchFamily="34" charset="0"/>
                <a:ea typeface="+mn-ea"/>
                <a:cs typeface="Calibri" panose="020F0502020204030204" pitchFamily="34" charset="0"/>
              </a:rPr>
              <a:t>(</a:t>
            </a:r>
            <a:r>
              <a:rPr kumimoji="0" lang="hr-HR" sz="2400" b="1" i="0" u="none" strike="noStrike" kern="1200" cap="none" spc="0" normalizeH="0" baseline="0" noProof="0" dirty="0" err="1">
                <a:ln>
                  <a:noFill/>
                </a:ln>
                <a:solidFill>
                  <a:srgbClr val="000000"/>
                </a:solidFill>
                <a:effectLst>
                  <a:outerShdw blurRad="38100" dist="38100" dir="2700000" algn="tl">
                    <a:srgbClr val="C0C0C0"/>
                  </a:outerShdw>
                </a:effectLst>
                <a:uLnTx/>
                <a:uFillTx/>
                <a:latin typeface="Calibri" panose="020F0502020204030204" pitchFamily="34" charset="0"/>
                <a:ea typeface="+mn-ea"/>
                <a:cs typeface="Calibri" panose="020F0502020204030204" pitchFamily="34" charset="0"/>
              </a:rPr>
              <a:t>digital</a:t>
            </a:r>
            <a:r>
              <a:rPr kumimoji="0" lang="hr-HR" sz="2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Calibri" panose="020F0502020204030204" pitchFamily="34" charset="0"/>
                <a:ea typeface="+mn-ea"/>
                <a:cs typeface="Calibri" panose="020F0502020204030204" pitchFamily="34" charset="0"/>
              </a:rPr>
              <a:t>) </a:t>
            </a:r>
            <a:r>
              <a:rPr kumimoji="0" lang="hr-HR" sz="24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Calibri" panose="020F0502020204030204" pitchFamily="34" charset="0"/>
                <a:ea typeface="+mn-ea"/>
                <a:cs typeface="Calibri" panose="020F0502020204030204" pitchFamily="34" charset="0"/>
              </a:rPr>
              <a:t>data </a:t>
            </a:r>
            <a:r>
              <a:rPr kumimoji="0" lang="hr-HR" sz="2400" b="1" i="0" u="none" strike="noStrike" kern="1200" cap="none" spc="0" normalizeH="0" baseline="0" noProof="0" dirty="0" err="1">
                <a:ln>
                  <a:noFill/>
                </a:ln>
                <a:solidFill>
                  <a:srgbClr val="000000"/>
                </a:solidFill>
                <a:effectLst>
                  <a:outerShdw blurRad="38100" dist="38100" dir="2700000" algn="tl">
                    <a:srgbClr val="C0C0C0"/>
                  </a:outerShdw>
                </a:effectLst>
                <a:uLnTx/>
                <a:uFillTx/>
                <a:latin typeface="Calibri" panose="020F0502020204030204" pitchFamily="34" charset="0"/>
                <a:ea typeface="+mn-ea"/>
                <a:cs typeface="Calibri" panose="020F0502020204030204" pitchFamily="34" charset="0"/>
              </a:rPr>
              <a:t>and</a:t>
            </a:r>
            <a:r>
              <a:rPr kumimoji="0" lang="hr-HR" sz="2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Calibri" panose="020F0502020204030204" pitchFamily="34" charset="0"/>
                <a:ea typeface="+mn-ea"/>
                <a:cs typeface="Calibri" panose="020F0502020204030204" pitchFamily="34" charset="0"/>
              </a:rPr>
              <a:t> </a:t>
            </a:r>
            <a:r>
              <a:rPr kumimoji="0" lang="hr-HR" sz="2400" b="1" i="0" u="none" strike="noStrike" kern="1200" cap="none" spc="0" normalizeH="0" baseline="0" noProof="0" dirty="0" err="1">
                <a:ln>
                  <a:noFill/>
                </a:ln>
                <a:solidFill>
                  <a:srgbClr val="000000"/>
                </a:solidFill>
                <a:effectLst>
                  <a:outerShdw blurRad="38100" dist="38100" dir="2700000" algn="tl">
                    <a:srgbClr val="C0C0C0"/>
                  </a:outerShdw>
                </a:effectLst>
                <a:uLnTx/>
                <a:uFillTx/>
                <a:latin typeface="Calibri" panose="020F0502020204030204" pitchFamily="34" charset="0"/>
                <a:ea typeface="+mn-ea"/>
                <a:cs typeface="Calibri" panose="020F0502020204030204" pitchFamily="34" charset="0"/>
              </a:rPr>
              <a:t>proccesses</a:t>
            </a:r>
            <a:r>
              <a:rPr kumimoji="0" lang="hr-HR" sz="2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Calibri" panose="020F0502020204030204" pitchFamily="34" charset="0"/>
                <a:ea typeface="+mn-ea"/>
                <a:cs typeface="Calibri" panose="020F0502020204030204" pitchFamily="34" charset="0"/>
              </a:rPr>
              <a:t> </a:t>
            </a:r>
            <a:r>
              <a:rPr kumimoji="0" lang="hr-HR" sz="2400" b="1" i="0" u="none" strike="noStrike" kern="1200" cap="none" spc="0" normalizeH="0" baseline="0" noProof="0" dirty="0" err="1">
                <a:ln>
                  <a:noFill/>
                </a:ln>
                <a:solidFill>
                  <a:srgbClr val="000000"/>
                </a:solidFill>
                <a:effectLst>
                  <a:outerShdw blurRad="38100" dist="38100" dir="2700000" algn="tl">
                    <a:srgbClr val="C0C0C0"/>
                  </a:outerShdw>
                </a:effectLst>
                <a:uLnTx/>
                <a:uFillTx/>
                <a:latin typeface="Calibri" panose="020F0502020204030204" pitchFamily="34" charset="0"/>
                <a:ea typeface="+mn-ea"/>
                <a:cs typeface="Calibri" panose="020F0502020204030204" pitchFamily="34" charset="0"/>
              </a:rPr>
              <a:t>in</a:t>
            </a:r>
            <a:r>
              <a:rPr kumimoji="0" lang="hr-HR" sz="2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Calibri" panose="020F0502020204030204" pitchFamily="34" charset="0"/>
                <a:ea typeface="+mn-ea"/>
                <a:cs typeface="Calibri" panose="020F0502020204030204" pitchFamily="34" charset="0"/>
              </a:rPr>
              <a:t> </a:t>
            </a:r>
            <a:r>
              <a:rPr kumimoji="0" lang="hr-HR" sz="2400" b="1" i="0" u="none" strike="noStrike" kern="1200" cap="none" spc="0" normalizeH="0" baseline="0" noProof="0" dirty="0" err="1">
                <a:ln>
                  <a:noFill/>
                </a:ln>
                <a:solidFill>
                  <a:srgbClr val="000000"/>
                </a:solidFill>
                <a:effectLst>
                  <a:outerShdw blurRad="38100" dist="38100" dir="2700000" algn="tl">
                    <a:srgbClr val="C0C0C0"/>
                  </a:outerShdw>
                </a:effectLst>
                <a:uLnTx/>
                <a:uFillTx/>
                <a:latin typeface="Calibri" panose="020F0502020204030204" pitchFamily="34" charset="0"/>
                <a:ea typeface="+mn-ea"/>
                <a:cs typeface="Calibri" panose="020F0502020204030204" pitchFamily="34" charset="0"/>
              </a:rPr>
              <a:t>Cadastral</a:t>
            </a:r>
            <a:r>
              <a:rPr kumimoji="0" lang="hr-HR" sz="2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Calibri" panose="020F0502020204030204" pitchFamily="34" charset="0"/>
                <a:ea typeface="+mn-ea"/>
                <a:cs typeface="Calibri" panose="020F0502020204030204" pitchFamily="34" charset="0"/>
              </a:rPr>
              <a:t> System</a:t>
            </a:r>
          </a:p>
        </p:txBody>
      </p:sp>
      <p:sp>
        <p:nvSpPr>
          <p:cNvPr id="2" name="Rectangle 24"/>
          <p:cNvSpPr>
            <a:spLocks noChangeArrowheads="1"/>
          </p:cNvSpPr>
          <p:nvPr/>
        </p:nvSpPr>
        <p:spPr bwMode="auto">
          <a:xfrm>
            <a:off x="539750" y="836613"/>
            <a:ext cx="5184775" cy="649287"/>
          </a:xfrm>
          <a:prstGeom prst="rect">
            <a:avLst/>
          </a:prstGeom>
          <a:noFill/>
          <a:ln w="9525">
            <a:noFill/>
            <a:miter lim="800000"/>
            <a:headEnd/>
            <a:tailEn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Calibri" panose="020F0502020204030204" pitchFamily="34" charset="0"/>
                <a:ea typeface="+mn-ea"/>
                <a:cs typeface="Calibri" panose="020F0502020204030204" pitchFamily="34" charset="0"/>
              </a:rPr>
              <a:t>State </a:t>
            </a:r>
            <a:r>
              <a:rPr kumimoji="0" lang="hr-HR" sz="2000" b="1" i="0" u="none" strike="noStrike" kern="1200" cap="none" spc="0" normalizeH="0" baseline="0" noProof="0" dirty="0" err="1">
                <a:ln>
                  <a:noFill/>
                </a:ln>
                <a:solidFill>
                  <a:srgbClr val="000000"/>
                </a:solidFill>
                <a:effectLst>
                  <a:outerShdw blurRad="38100" dist="38100" dir="2700000" algn="tl">
                    <a:srgbClr val="C0C0C0"/>
                  </a:outerShdw>
                </a:effectLst>
                <a:uLnTx/>
                <a:uFillTx/>
                <a:latin typeface="Calibri" panose="020F0502020204030204" pitchFamily="34" charset="0"/>
                <a:ea typeface="+mn-ea"/>
                <a:cs typeface="Calibri" panose="020F0502020204030204" pitchFamily="34" charset="0"/>
              </a:rPr>
              <a:t>Geodetic</a:t>
            </a:r>
            <a:r>
              <a:rPr kumimoji="0" lang="hr-HR"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Calibri" panose="020F0502020204030204" pitchFamily="34" charset="0"/>
                <a:ea typeface="+mn-ea"/>
                <a:cs typeface="Calibri" panose="020F0502020204030204" pitchFamily="34" charset="0"/>
              </a:rPr>
              <a:t> </a:t>
            </a:r>
            <a:r>
              <a:rPr kumimoji="0" lang="hr-HR" sz="2000" b="1" i="0" u="none" strike="noStrike" kern="1200" cap="none" spc="0" normalizeH="0" baseline="0" noProof="0" dirty="0" err="1">
                <a:ln>
                  <a:noFill/>
                </a:ln>
                <a:solidFill>
                  <a:srgbClr val="000000"/>
                </a:solidFill>
                <a:effectLst>
                  <a:outerShdw blurRad="38100" dist="38100" dir="2700000" algn="tl">
                    <a:srgbClr val="C0C0C0"/>
                  </a:outerShdw>
                </a:effectLst>
                <a:uLnTx/>
                <a:uFillTx/>
                <a:latin typeface="Calibri" panose="020F0502020204030204" pitchFamily="34" charset="0"/>
                <a:ea typeface="+mn-ea"/>
                <a:cs typeface="Calibri" panose="020F0502020204030204" pitchFamily="34" charset="0"/>
              </a:rPr>
              <a:t>Administration</a:t>
            </a:r>
            <a:r>
              <a:rPr kumimoji="0" lang="hr-HR"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Calibri" panose="020F0502020204030204" pitchFamily="34" charset="0"/>
                <a:ea typeface="+mn-ea"/>
                <a:cs typeface="Calibri" panose="020F0502020204030204" pitchFamily="34" charset="0"/>
              </a:rPr>
              <a:t> (SGA), </a:t>
            </a:r>
            <a:endParaRPr kumimoji="0" lang="hr-HR" sz="20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Calibri" panose="020F0502020204030204" pitchFamily="34" charset="0"/>
                <a:ea typeface="+mn-ea"/>
                <a:cs typeface="Calibri" panose="020F0502020204030204" pitchFamily="34" charset="0"/>
              </a:rPr>
              <a:t>Croatia</a:t>
            </a:r>
            <a:endParaRPr kumimoji="0" lang="hr-HR"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Calibri" panose="020F0502020204030204" pitchFamily="34" charset="0"/>
              <a:ea typeface="+mn-ea"/>
              <a:cs typeface="Calibri" panose="020F0502020204030204" pitchFamily="34" charset="0"/>
            </a:endParaRPr>
          </a:p>
        </p:txBody>
      </p:sp>
      <p:sp>
        <p:nvSpPr>
          <p:cNvPr id="3" name="Rectangle 24"/>
          <p:cNvSpPr>
            <a:spLocks noChangeArrowheads="1"/>
          </p:cNvSpPr>
          <p:nvPr/>
        </p:nvSpPr>
        <p:spPr bwMode="auto">
          <a:xfrm>
            <a:off x="1331640" y="4005263"/>
            <a:ext cx="6840759" cy="649287"/>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err="1" smtClean="0">
                <a:ln>
                  <a:noFill/>
                </a:ln>
                <a:solidFill>
                  <a:srgbClr val="000000"/>
                </a:solidFill>
                <a:effectLst>
                  <a:outerShdw blurRad="38100" dist="38100" dir="2700000" algn="tl">
                    <a:srgbClr val="C0C0C0"/>
                  </a:outerShdw>
                </a:effectLst>
                <a:uLnTx/>
                <a:uFillTx/>
                <a:latin typeface="Calibri" panose="020F0502020204030204" pitchFamily="34" charset="0"/>
                <a:ea typeface="+mn-ea"/>
                <a:cs typeface="Calibri" panose="020F0502020204030204" pitchFamily="34" charset="0"/>
              </a:rPr>
              <a:t>Authors</a:t>
            </a:r>
            <a:r>
              <a:rPr kumimoji="0" lang="hr-HR" sz="20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Calibri" panose="020F0502020204030204" pitchFamily="34" charset="0"/>
                <a:ea typeface="+mn-ea"/>
                <a:cs typeface="Calibri" panose="020F0502020204030204" pitchFamily="34" charset="0"/>
              </a:rPr>
              <a:t>: Benasić, Pupačić, Šantek, Šustić</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sz="20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err="1" smtClean="0">
                <a:ln>
                  <a:noFill/>
                </a:ln>
                <a:solidFill>
                  <a:srgbClr val="000000"/>
                </a:solidFill>
                <a:effectLst>
                  <a:outerShdw blurRad="38100" dist="38100" dir="2700000" algn="tl">
                    <a:srgbClr val="C0C0C0"/>
                  </a:outerShdw>
                </a:effectLst>
                <a:uLnTx/>
                <a:uFillTx/>
                <a:latin typeface="Calibri" panose="020F0502020204030204" pitchFamily="34" charset="0"/>
                <a:ea typeface="+mn-ea"/>
                <a:cs typeface="Calibri" panose="020F0502020204030204" pitchFamily="34" charset="0"/>
              </a:rPr>
              <a:t>Presenter</a:t>
            </a:r>
            <a:r>
              <a:rPr kumimoji="0" lang="hr-HR"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Calibri" panose="020F0502020204030204" pitchFamily="34" charset="0"/>
                <a:ea typeface="+mn-ea"/>
                <a:cs typeface="Calibri" panose="020F0502020204030204" pitchFamily="34" charset="0"/>
              </a:rPr>
              <a:t>: </a:t>
            </a:r>
            <a:r>
              <a:rPr kumimoji="0" lang="hr-HR" sz="20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Calibri" panose="020F0502020204030204" pitchFamily="34" charset="0"/>
                <a:ea typeface="+mn-ea"/>
                <a:cs typeface="Calibri" panose="020F0502020204030204" pitchFamily="34" charset="0"/>
              </a:rPr>
              <a:t>Maja Pupačić</a:t>
            </a:r>
            <a:endParaRPr kumimoji="0" lang="hr-HR"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Calibri" panose="020F0502020204030204" pitchFamily="34" charset="0"/>
              <a:ea typeface="+mn-ea"/>
              <a:cs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996BE481-1E10-40EC-A624-2333DCA5135A}" type="slidenum">
              <a:rPr lang="hr-HR" smtClean="0"/>
              <a:pPr>
                <a:defRPr/>
              </a:pPr>
              <a:t>27</a:t>
            </a:fld>
            <a:endParaRPr lang="hr-HR"/>
          </a:p>
        </p:txBody>
      </p:sp>
      <p:sp>
        <p:nvSpPr>
          <p:cNvPr id="6" name="Date Placeholder 5"/>
          <p:cNvSpPr>
            <a:spLocks noGrp="1"/>
          </p:cNvSpPr>
          <p:nvPr>
            <p:ph type="dt" sz="half" idx="10"/>
          </p:nvPr>
        </p:nvSpPr>
        <p:spPr/>
        <p:txBody>
          <a:bodyPr/>
          <a:lstStyle/>
          <a:p>
            <a:pPr>
              <a:defRPr/>
            </a:pPr>
            <a:fld id="{E73992E2-0AE0-4EB6-8A41-2E33FCC7DA0C}" type="datetime1">
              <a:rPr lang="en-US" smtClean="0"/>
              <a:t>11/20/2018</a:t>
            </a:fld>
            <a:endParaRPr lang="hr-HR"/>
          </a:p>
        </p:txBody>
      </p:sp>
    </p:spTree>
    <p:extLst>
      <p:ext uri="{BB962C8B-B14F-4D97-AF65-F5344CB8AC3E}">
        <p14:creationId xmlns:p14="http://schemas.microsoft.com/office/powerpoint/2010/main" val="3154393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p:cNvPicPr>
            <a:picLocks noChangeAspect="1" noChangeArrowheads="1"/>
          </p:cNvPicPr>
          <p:nvPr/>
        </p:nvPicPr>
        <p:blipFill>
          <a:blip r:embed="rId3"/>
          <a:srcRect/>
          <a:stretch>
            <a:fillRect/>
          </a:stretch>
        </p:blipFill>
        <p:spPr bwMode="auto">
          <a:xfrm>
            <a:off x="827584" y="-99392"/>
            <a:ext cx="7561262" cy="7148513"/>
          </a:xfrm>
          <a:prstGeom prst="rect">
            <a:avLst/>
          </a:prstGeom>
          <a:noFill/>
          <a:ln w="9525">
            <a:noFill/>
            <a:miter lim="800000"/>
            <a:headEnd/>
            <a:tailEnd/>
          </a:ln>
        </p:spPr>
      </p:pic>
      <p:sp>
        <p:nvSpPr>
          <p:cNvPr id="2" name="Rectangle 24"/>
          <p:cNvSpPr>
            <a:spLocks noChangeArrowheads="1"/>
          </p:cNvSpPr>
          <p:nvPr/>
        </p:nvSpPr>
        <p:spPr bwMode="auto">
          <a:xfrm>
            <a:off x="539750" y="836613"/>
            <a:ext cx="5545138" cy="649287"/>
          </a:xfrm>
          <a:prstGeom prst="rect">
            <a:avLst/>
          </a:prstGeom>
          <a:noFill/>
          <a:ln w="9525">
            <a:noFill/>
            <a:miter lim="800000"/>
            <a:headEnd/>
            <a:tailEn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STATE GEODETIC ADMINISTRATION</a:t>
            </a:r>
            <a:endParaRPr kumimoji="0" lang="hr-H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8435" name="Rectangle 7"/>
          <p:cNvSpPr>
            <a:spLocks noChangeArrowheads="1"/>
          </p:cNvSpPr>
          <p:nvPr/>
        </p:nvSpPr>
        <p:spPr bwMode="auto">
          <a:xfrm>
            <a:off x="611188" y="3413125"/>
            <a:ext cx="8424862" cy="1008063"/>
          </a:xfrm>
          <a:prstGeom prst="rect">
            <a:avLst/>
          </a:prstGeom>
          <a:noFill/>
          <a:ln w="9525">
            <a:noFill/>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State </a:t>
            </a:r>
            <a:r>
              <a:rPr kumimoji="0" lang="hr-HR" sz="2000" b="1" i="0" u="none" strike="noStrike" kern="1200" cap="none" spc="0" normalizeH="0" baseline="0" noProof="0" dirty="0" err="1" smtClean="0">
                <a:ln>
                  <a:noFill/>
                </a:ln>
                <a:solidFill>
                  <a:srgbClr val="000000"/>
                </a:solidFill>
                <a:effectLst/>
                <a:uLnTx/>
                <a:uFillTx/>
                <a:latin typeface="Calibri" panose="020F0502020204030204" pitchFamily="34" charset="0"/>
                <a:ea typeface="+mn-ea"/>
                <a:cs typeface="Calibri" panose="020F0502020204030204" pitchFamily="34" charset="0"/>
              </a:rPr>
              <a:t>Administrative</a:t>
            </a:r>
            <a:r>
              <a:rPr kumimoji="0" lang="hr-HR" sz="2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hr-HR" sz="2000" b="1" i="0" u="none" strike="noStrike" kern="1200" cap="none" spc="0" normalizeH="0" baseline="0" noProof="0" dirty="0" err="1" smtClean="0">
                <a:ln>
                  <a:noFill/>
                </a:ln>
                <a:solidFill>
                  <a:srgbClr val="000000"/>
                </a:solidFill>
                <a:effectLst/>
                <a:uLnTx/>
                <a:uFillTx/>
                <a:latin typeface="Calibri" panose="020F0502020204030204" pitchFamily="34" charset="0"/>
                <a:ea typeface="+mn-ea"/>
                <a:cs typeface="Calibri" panose="020F0502020204030204" pitchFamily="34" charset="0"/>
              </a:rPr>
              <a:t>Organization</a:t>
            </a:r>
            <a:endParaRPr kumimoji="0" lang="hr-HR" sz="2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r-HR" sz="2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SGA </a:t>
            </a:r>
            <a:r>
              <a:rPr kumimoji="0" lang="hr-HR" sz="20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head</a:t>
            </a:r>
            <a:r>
              <a:rPr kumimoji="0" lang="hr-HR"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hr-HR" sz="20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office</a:t>
            </a:r>
            <a:r>
              <a:rPr kumimoji="0" lang="hr-HR"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 </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Regional Cadastral Offices (20) and Branch Offices (9</a:t>
            </a:r>
            <a:r>
              <a:rPr kumimoji="0" lang="hr-HR"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r>
            <a:b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City Office for </a:t>
            </a:r>
            <a:r>
              <a:rPr kumimoji="0" lang="en-US" sz="20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Cadastre</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and Geodetic Activities</a:t>
            </a:r>
            <a:r>
              <a:rPr kumimoji="0" lang="hr-HR"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(Zagreb</a:t>
            </a:r>
            <a:r>
              <a:rPr kumimoji="0" lang="hr-HR" sz="2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sr-Latn-C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r>
            <a:br>
              <a:rPr kumimoji="0" lang="sr-Latn-C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endParaRPr kumimoji="0" lang="hr-HR"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a:t>
            </a:r>
            <a:r>
              <a:rPr kumimoji="0" lang="sr-Latn-C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adastral parcels </a:t>
            </a:r>
            <a:r>
              <a:rPr kumimoji="0" lang="hr-HR" sz="20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apx</a:t>
            </a:r>
            <a:r>
              <a:rPr kumimoji="0" lang="hr-HR"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sr-Latn-CS" sz="2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15 ml</a:t>
            </a:r>
            <a:r>
              <a:rPr kumimoji="0" lang="sr-Latn-C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r>
            <a:br>
              <a:rPr kumimoji="0" lang="sr-Latn-C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endParaRPr kumimoji="0" lang="hr-HR"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r-Latn-CS" sz="2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33</a:t>
            </a:r>
            <a:r>
              <a:rPr kumimoji="0" lang="hr-HR" sz="2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89</a:t>
            </a:r>
            <a:r>
              <a:rPr kumimoji="0" lang="sr-Latn-CS" sz="2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hr-HR"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C.M.</a:t>
            </a:r>
            <a:r>
              <a:rPr kumimoji="0" lang="sr-Latn-C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hr-HR"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r-HR"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996BE481-1E10-40EC-A624-2333DCA5135A}" type="slidenum">
              <a:rPr lang="hr-HR" smtClean="0"/>
              <a:pPr>
                <a:defRPr/>
              </a:pPr>
              <a:t>3</a:t>
            </a:fld>
            <a:endParaRPr lang="hr-HR"/>
          </a:p>
        </p:txBody>
      </p:sp>
      <p:sp>
        <p:nvSpPr>
          <p:cNvPr id="5" name="Date Placeholder 4"/>
          <p:cNvSpPr>
            <a:spLocks noGrp="1"/>
          </p:cNvSpPr>
          <p:nvPr>
            <p:ph type="dt" sz="half" idx="10"/>
          </p:nvPr>
        </p:nvSpPr>
        <p:spPr/>
        <p:txBody>
          <a:bodyPr/>
          <a:lstStyle/>
          <a:p>
            <a:pPr>
              <a:defRPr/>
            </a:pPr>
            <a:fld id="{DB2F6F1A-0A7B-49C4-B24E-0D62A5257F20}" type="datetime1">
              <a:rPr lang="en-US" smtClean="0"/>
              <a:t>11/20/2018</a:t>
            </a:fld>
            <a:endParaRPr lang="hr-HR"/>
          </a:p>
        </p:txBody>
      </p:sp>
    </p:spTree>
    <p:extLst>
      <p:ext uri="{BB962C8B-B14F-4D97-AF65-F5344CB8AC3E}">
        <p14:creationId xmlns:p14="http://schemas.microsoft.com/office/powerpoint/2010/main" val="764984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600200"/>
            <a:ext cx="8568952" cy="4525963"/>
          </a:xfrm>
        </p:spPr>
        <p:txBody>
          <a:bodyPr/>
          <a:lstStyle/>
          <a:p>
            <a:pPr marL="0" lvl="0" indent="0">
              <a:spcBef>
                <a:spcPct val="0"/>
              </a:spcBef>
              <a:buNone/>
            </a:pPr>
            <a:r>
              <a:rPr lang="en-US" sz="2400" b="1" kern="1200" dirty="0" smtClean="0">
                <a:solidFill>
                  <a:srgbClr val="000000"/>
                </a:solidFill>
                <a:latin typeface="Calibri" panose="020F0502020204030204" pitchFamily="34" charset="0"/>
                <a:ea typeface="+mj-ea"/>
                <a:cs typeface="Calibri" panose="020F0502020204030204" pitchFamily="34" charset="0"/>
              </a:rPr>
              <a:t>EUROPEAN</a:t>
            </a:r>
            <a:r>
              <a:rPr lang="hr-HR" sz="2400" b="1" kern="1200" dirty="0" smtClean="0">
                <a:solidFill>
                  <a:srgbClr val="000000"/>
                </a:solidFill>
                <a:latin typeface="Calibri" panose="020F0502020204030204" pitchFamily="34" charset="0"/>
                <a:ea typeface="+mj-ea"/>
                <a:cs typeface="Calibri" panose="020F0502020204030204" pitchFamily="34" charset="0"/>
              </a:rPr>
              <a:t> </a:t>
            </a:r>
            <a:r>
              <a:rPr lang="en-US" sz="2400" b="1" kern="1200" dirty="0" smtClean="0">
                <a:solidFill>
                  <a:srgbClr val="000000"/>
                </a:solidFill>
                <a:latin typeface="Calibri" panose="020F0502020204030204" pitchFamily="34" charset="0"/>
                <a:ea typeface="+mj-ea"/>
                <a:cs typeface="Calibri" panose="020F0502020204030204" pitchFamily="34" charset="0"/>
              </a:rPr>
              <a:t>CONTEXT</a:t>
            </a:r>
            <a:r>
              <a:rPr lang="hr-HR" sz="2400" b="1" kern="1200" dirty="0" smtClean="0">
                <a:solidFill>
                  <a:srgbClr val="000000"/>
                </a:solidFill>
                <a:latin typeface="Calibri" panose="020F0502020204030204" pitchFamily="34" charset="0"/>
                <a:ea typeface="+mj-ea"/>
                <a:cs typeface="Calibri" panose="020F0502020204030204" pitchFamily="34" charset="0"/>
              </a:rPr>
              <a:t> - STRATEGY</a:t>
            </a:r>
            <a:endParaRPr lang="hr-HR" sz="2400" b="1" kern="1200" dirty="0">
              <a:solidFill>
                <a:srgbClr val="000000"/>
              </a:solidFill>
              <a:latin typeface="Calibri" panose="020F0502020204030204" pitchFamily="34" charset="0"/>
              <a:ea typeface="+mj-ea"/>
              <a:cs typeface="Calibri" panose="020F0502020204030204" pitchFamily="34" charset="0"/>
            </a:endParaRPr>
          </a:p>
          <a:p>
            <a:r>
              <a:rPr lang="en-US" sz="2000" i="1" kern="1200" dirty="0">
                <a:latin typeface="Calibri" panose="020F0502020204030204" pitchFamily="34" charset="0"/>
                <a:cs typeface="Calibri" panose="020F0502020204030204" pitchFamily="34" charset="0"/>
              </a:rPr>
              <a:t>In the development of the </a:t>
            </a:r>
            <a:r>
              <a:rPr lang="hr-HR" sz="2000" i="1" kern="1200" dirty="0" err="1" smtClean="0">
                <a:latin typeface="Calibri" panose="020F0502020204030204" pitchFamily="34" charset="0"/>
                <a:cs typeface="Calibri" panose="020F0502020204030204" pitchFamily="34" charset="0"/>
              </a:rPr>
              <a:t>Land</a:t>
            </a:r>
            <a:r>
              <a:rPr lang="hr-HR" sz="2000" i="1" kern="1200" dirty="0" smtClean="0">
                <a:latin typeface="Calibri" panose="020F0502020204030204" pitchFamily="34" charset="0"/>
                <a:cs typeface="Calibri" panose="020F0502020204030204" pitchFamily="34" charset="0"/>
              </a:rPr>
              <a:t> </a:t>
            </a:r>
            <a:r>
              <a:rPr lang="hr-HR" sz="2000" i="1" kern="1200" dirty="0" err="1" smtClean="0">
                <a:latin typeface="Calibri" panose="020F0502020204030204" pitchFamily="34" charset="0"/>
                <a:cs typeface="Calibri" panose="020F0502020204030204" pitchFamily="34" charset="0"/>
              </a:rPr>
              <a:t>Administration</a:t>
            </a:r>
            <a:r>
              <a:rPr lang="hr-HR" sz="2000" i="1" kern="1200" dirty="0" smtClean="0">
                <a:latin typeface="Calibri" panose="020F0502020204030204" pitchFamily="34" charset="0"/>
                <a:cs typeface="Calibri" panose="020F0502020204030204" pitchFamily="34" charset="0"/>
              </a:rPr>
              <a:t> System </a:t>
            </a:r>
            <a:r>
              <a:rPr lang="hr-HR" sz="2000" i="1" kern="1200" dirty="0" err="1" smtClean="0">
                <a:latin typeface="Calibri" panose="020F0502020204030204" pitchFamily="34" charset="0"/>
                <a:cs typeface="Calibri" panose="020F0502020204030204" pitchFamily="34" charset="0"/>
              </a:rPr>
              <a:t>in</a:t>
            </a:r>
            <a:r>
              <a:rPr lang="hr-HR" sz="2000" i="1" kern="1200" dirty="0" smtClean="0">
                <a:latin typeface="Calibri" panose="020F0502020204030204" pitchFamily="34" charset="0"/>
                <a:cs typeface="Calibri" panose="020F0502020204030204" pitchFamily="34" charset="0"/>
              </a:rPr>
              <a:t> </a:t>
            </a:r>
            <a:r>
              <a:rPr lang="hr-HR" sz="2000" i="1" kern="1200" dirty="0" err="1" smtClean="0">
                <a:latin typeface="Calibri" panose="020F0502020204030204" pitchFamily="34" charset="0"/>
                <a:cs typeface="Calibri" panose="020F0502020204030204" pitchFamily="34" charset="0"/>
              </a:rPr>
              <a:t>RoC</a:t>
            </a:r>
            <a:r>
              <a:rPr lang="en-US" sz="2000" i="1" kern="1200" dirty="0" smtClean="0">
                <a:latin typeface="Calibri" panose="020F0502020204030204" pitchFamily="34" charset="0"/>
                <a:cs typeface="Calibri" panose="020F0502020204030204" pitchFamily="34" charset="0"/>
              </a:rPr>
              <a:t> we </a:t>
            </a:r>
            <a:r>
              <a:rPr lang="en-US" sz="2000" i="1" kern="1200" dirty="0">
                <a:latin typeface="Calibri" panose="020F0502020204030204" pitchFamily="34" charset="0"/>
                <a:cs typeface="Calibri" panose="020F0502020204030204" pitchFamily="34" charset="0"/>
              </a:rPr>
              <a:t>were guided by the guidelines imposed by the </a:t>
            </a:r>
            <a:r>
              <a:rPr lang="en-US" sz="2000" b="1" i="1" kern="1200" dirty="0">
                <a:latin typeface="Calibri" panose="020F0502020204030204" pitchFamily="34" charset="0"/>
                <a:cs typeface="Calibri" panose="020F0502020204030204" pitchFamily="34" charset="0"/>
              </a:rPr>
              <a:t>European and national strategic context as well as the legal framework on both levels. </a:t>
            </a:r>
            <a:r>
              <a:rPr lang="en-US" sz="2000" dirty="0">
                <a:latin typeface="Calibri" panose="020F0502020204030204" pitchFamily="34" charset="0"/>
              </a:rPr>
              <a:t>The strategic context which determines the direction of e-government development most is the </a:t>
            </a:r>
            <a:r>
              <a:rPr lang="en-US" sz="2000" b="1" dirty="0">
                <a:latin typeface="Calibri" panose="020F0502020204030204" pitchFamily="34" charset="0"/>
              </a:rPr>
              <a:t>Digital Agenda for Europe. </a:t>
            </a:r>
            <a:endParaRPr lang="hr-HR" sz="2000" b="1" dirty="0" smtClean="0">
              <a:latin typeface="Calibri" panose="020F0502020204030204" pitchFamily="34" charset="0"/>
            </a:endParaRPr>
          </a:p>
          <a:p>
            <a:pPr marL="0" indent="0">
              <a:buNone/>
            </a:pPr>
            <a:endParaRPr lang="hr-HR" sz="2000" b="1" dirty="0" smtClean="0">
              <a:solidFill>
                <a:srgbClr val="000000"/>
              </a:solidFill>
              <a:latin typeface="Calibri" panose="020F0502020204030204" pitchFamily="34" charset="0"/>
            </a:endParaRPr>
          </a:p>
          <a:p>
            <a:r>
              <a:rPr lang="hr-HR" sz="2000" b="1" dirty="0">
                <a:solidFill>
                  <a:srgbClr val="000000"/>
                </a:solidFill>
                <a:latin typeface="Calibri" panose="020F0502020204030204" pitchFamily="34" charset="0"/>
              </a:rPr>
              <a:t>EU </a:t>
            </a:r>
            <a:r>
              <a:rPr lang="hr-HR" sz="2000" b="1" dirty="0" err="1">
                <a:solidFill>
                  <a:srgbClr val="000000"/>
                </a:solidFill>
                <a:latin typeface="Calibri" panose="020F0502020204030204" pitchFamily="34" charset="0"/>
              </a:rPr>
              <a:t>Action</a:t>
            </a:r>
            <a:r>
              <a:rPr lang="hr-HR" sz="2000" b="1" dirty="0">
                <a:solidFill>
                  <a:srgbClr val="000000"/>
                </a:solidFill>
                <a:latin typeface="Calibri" panose="020F0502020204030204" pitchFamily="34" charset="0"/>
              </a:rPr>
              <a:t> </a:t>
            </a:r>
            <a:r>
              <a:rPr lang="hr-HR" sz="2000" b="1" dirty="0" err="1">
                <a:solidFill>
                  <a:srgbClr val="000000"/>
                </a:solidFill>
                <a:latin typeface="Calibri" panose="020F0502020204030204" pitchFamily="34" charset="0"/>
              </a:rPr>
              <a:t>Plans</a:t>
            </a:r>
            <a:r>
              <a:rPr lang="hr-HR" sz="2000" b="1" dirty="0">
                <a:solidFill>
                  <a:srgbClr val="000000"/>
                </a:solidFill>
                <a:latin typeface="Calibri" panose="020F0502020204030204" pitchFamily="34" charset="0"/>
              </a:rPr>
              <a:t> </a:t>
            </a:r>
            <a:r>
              <a:rPr lang="hr-HR" sz="2000" dirty="0" smtClean="0">
                <a:solidFill>
                  <a:srgbClr val="000000"/>
                </a:solidFill>
                <a:latin typeface="Calibri" panose="020F0502020204030204" pitchFamily="34" charset="0"/>
              </a:rPr>
              <a:t> </a:t>
            </a:r>
            <a:r>
              <a:rPr lang="en-US" sz="2000" dirty="0" smtClean="0">
                <a:solidFill>
                  <a:srgbClr val="000000"/>
                </a:solidFill>
                <a:latin typeface="Calibri" panose="020F0502020204030204" pitchFamily="34" charset="0"/>
              </a:rPr>
              <a:t>for </a:t>
            </a:r>
            <a:r>
              <a:rPr lang="en-US" sz="2000" dirty="0" err="1">
                <a:solidFill>
                  <a:srgbClr val="000000"/>
                </a:solidFill>
                <a:latin typeface="Calibri" panose="020F0502020204030204" pitchFamily="34" charset="0"/>
              </a:rPr>
              <a:t>eGovernment</a:t>
            </a:r>
            <a:r>
              <a:rPr lang="en-US" sz="2000" dirty="0">
                <a:solidFill>
                  <a:srgbClr val="000000"/>
                </a:solidFill>
                <a:latin typeface="Calibri" panose="020F0502020204030204" pitchFamily="34" charset="0"/>
              </a:rPr>
              <a:t> are </a:t>
            </a:r>
            <a:r>
              <a:rPr lang="en-US" sz="2000" b="1" dirty="0">
                <a:solidFill>
                  <a:srgbClr val="000000"/>
                </a:solidFill>
                <a:latin typeface="Calibri" panose="020F0502020204030204" pitchFamily="34" charset="0"/>
              </a:rPr>
              <a:t>political instruments </a:t>
            </a:r>
            <a:r>
              <a:rPr lang="en-US" sz="2000" dirty="0">
                <a:solidFill>
                  <a:srgbClr val="000000"/>
                </a:solidFill>
                <a:latin typeface="Calibri" panose="020F0502020204030204" pitchFamily="34" charset="0"/>
              </a:rPr>
              <a:t>for promoting the modernization of public administrations throughout the </a:t>
            </a:r>
            <a:r>
              <a:rPr lang="hr-HR" sz="2000" dirty="0" smtClean="0">
                <a:solidFill>
                  <a:srgbClr val="000000"/>
                </a:solidFill>
                <a:latin typeface="Calibri" panose="020F0502020204030204" pitchFamily="34" charset="0"/>
              </a:rPr>
              <a:t>EU</a:t>
            </a:r>
            <a:r>
              <a:rPr lang="en-US" sz="2000" dirty="0" smtClean="0">
                <a:solidFill>
                  <a:srgbClr val="000000"/>
                </a:solidFill>
                <a:latin typeface="Calibri" panose="020F0502020204030204" pitchFamily="34" charset="0"/>
              </a:rPr>
              <a:t>. </a:t>
            </a:r>
            <a:endParaRPr lang="hr-HR" sz="2000" dirty="0" smtClean="0">
              <a:solidFill>
                <a:srgbClr val="000000"/>
              </a:solidFill>
              <a:latin typeface="Calibri" panose="020F0502020204030204" pitchFamily="34" charset="0"/>
            </a:endParaRPr>
          </a:p>
          <a:p>
            <a:pPr lvl="1"/>
            <a:r>
              <a:rPr lang="hr-HR" sz="1600" b="1" dirty="0" err="1"/>
              <a:t>eGovernment</a:t>
            </a:r>
            <a:r>
              <a:rPr lang="hr-HR" sz="1600" b="1" dirty="0"/>
              <a:t> </a:t>
            </a:r>
            <a:r>
              <a:rPr lang="hr-HR" sz="1600" b="1" dirty="0" err="1"/>
              <a:t>Action</a:t>
            </a:r>
            <a:r>
              <a:rPr lang="hr-HR" sz="1600" b="1" dirty="0"/>
              <a:t> Plan </a:t>
            </a:r>
            <a:r>
              <a:rPr lang="hr-HR" sz="1600" b="1" dirty="0" smtClean="0"/>
              <a:t>2016-2020</a:t>
            </a:r>
          </a:p>
          <a:p>
            <a:pPr lvl="1"/>
            <a:r>
              <a:rPr lang="en-US" sz="1600" b="1" dirty="0" err="1"/>
              <a:t>eGovernment</a:t>
            </a:r>
            <a:r>
              <a:rPr lang="en-US" sz="1600" b="1" dirty="0"/>
              <a:t> Action Plan </a:t>
            </a:r>
            <a:r>
              <a:rPr lang="en-US" sz="1600" b="1" dirty="0" smtClean="0"/>
              <a:t>2011-2015 </a:t>
            </a:r>
            <a:endParaRPr lang="hr-HR" sz="1600" b="1" dirty="0"/>
          </a:p>
        </p:txBody>
      </p:sp>
      <p:sp>
        <p:nvSpPr>
          <p:cNvPr id="5" name="Slide Number Placeholder 4"/>
          <p:cNvSpPr>
            <a:spLocks noGrp="1"/>
          </p:cNvSpPr>
          <p:nvPr>
            <p:ph type="sldNum" sz="quarter" idx="12"/>
          </p:nvPr>
        </p:nvSpPr>
        <p:spPr/>
        <p:txBody>
          <a:bodyPr/>
          <a:lstStyle/>
          <a:p>
            <a:pPr>
              <a:defRPr/>
            </a:pPr>
            <a:fld id="{10A3E73D-5B2A-4D5D-950A-0A45CFBD791F}" type="slidenum">
              <a:rPr lang="hr-HR" smtClean="0"/>
              <a:pPr>
                <a:defRPr/>
              </a:pPr>
              <a:t>4</a:t>
            </a:fld>
            <a:endParaRPr lang="hr-HR"/>
          </a:p>
        </p:txBody>
      </p:sp>
      <p:sp>
        <p:nvSpPr>
          <p:cNvPr id="7" name="Rectangle 24"/>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anchor="ctr"/>
          <a:lstStyle/>
          <a:p>
            <a:pPr algn="l"/>
            <a:r>
              <a:rPr lang="hr-HR" sz="2400" b="1" kern="1200" dirty="0" smtClean="0">
                <a:solidFill>
                  <a:schemeClr val="tx1"/>
                </a:solidFill>
                <a:latin typeface="Calibri" panose="020F0502020204030204" pitchFamily="34" charset="0"/>
                <a:ea typeface="+mn-ea"/>
                <a:cs typeface="Calibri" panose="020F0502020204030204" pitchFamily="34" charset="0"/>
              </a:rPr>
              <a:t>POLITICAL &amp; STRATEGIC FRAMEWORK</a:t>
            </a:r>
            <a:endParaRPr lang="hr-HR" sz="2400" b="1" kern="1200" dirty="0">
              <a:solidFill>
                <a:schemeClr val="tx1"/>
              </a:solidFill>
              <a:latin typeface="Calibri" panose="020F0502020204030204" pitchFamily="34" charset="0"/>
              <a:ea typeface="+mn-ea"/>
              <a:cs typeface="Calibri" panose="020F0502020204030204" pitchFamily="34" charset="0"/>
            </a:endParaRPr>
          </a:p>
        </p:txBody>
      </p:sp>
      <p:sp>
        <p:nvSpPr>
          <p:cNvPr id="6" name="Date Placeholder 5"/>
          <p:cNvSpPr>
            <a:spLocks noGrp="1"/>
          </p:cNvSpPr>
          <p:nvPr>
            <p:ph type="dt" sz="half" idx="10"/>
          </p:nvPr>
        </p:nvSpPr>
        <p:spPr/>
        <p:txBody>
          <a:bodyPr/>
          <a:lstStyle/>
          <a:p>
            <a:pPr>
              <a:defRPr/>
            </a:pPr>
            <a:fld id="{AF7E9EF4-0446-4D97-808E-CD540B978A26}" type="datetime1">
              <a:rPr lang="en-US" smtClean="0"/>
              <a:t>11/20/2018</a:t>
            </a:fld>
            <a:endParaRPr lang="hr-HR"/>
          </a:p>
        </p:txBody>
      </p:sp>
    </p:spTree>
    <p:extLst>
      <p:ext uri="{BB962C8B-B14F-4D97-AF65-F5344CB8AC3E}">
        <p14:creationId xmlns:p14="http://schemas.microsoft.com/office/powerpoint/2010/main" val="2611995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spcBef>
                <a:spcPct val="0"/>
              </a:spcBef>
              <a:buNone/>
            </a:pPr>
            <a:r>
              <a:rPr lang="en-US" sz="2400" b="1" kern="1200" dirty="0" smtClean="0">
                <a:solidFill>
                  <a:srgbClr val="000000"/>
                </a:solidFill>
                <a:latin typeface="Calibri" panose="020F0502020204030204" pitchFamily="34" charset="0"/>
                <a:ea typeface="+mj-ea"/>
                <a:cs typeface="Calibri" panose="020F0502020204030204" pitchFamily="34" charset="0"/>
              </a:rPr>
              <a:t>EUROPEAN</a:t>
            </a:r>
            <a:r>
              <a:rPr lang="hr-HR" sz="2400" b="1" kern="1200" dirty="0" smtClean="0">
                <a:solidFill>
                  <a:srgbClr val="000000"/>
                </a:solidFill>
                <a:latin typeface="Calibri" panose="020F0502020204030204" pitchFamily="34" charset="0"/>
                <a:ea typeface="+mj-ea"/>
                <a:cs typeface="Calibri" panose="020F0502020204030204" pitchFamily="34" charset="0"/>
              </a:rPr>
              <a:t> </a:t>
            </a:r>
            <a:r>
              <a:rPr lang="en-US" sz="2400" b="1" kern="1200" dirty="0" smtClean="0">
                <a:solidFill>
                  <a:srgbClr val="000000"/>
                </a:solidFill>
                <a:latin typeface="Calibri" panose="020F0502020204030204" pitchFamily="34" charset="0"/>
                <a:ea typeface="+mj-ea"/>
                <a:cs typeface="Calibri" panose="020F0502020204030204" pitchFamily="34" charset="0"/>
              </a:rPr>
              <a:t>CONTEXT</a:t>
            </a:r>
            <a:r>
              <a:rPr lang="hr-HR" sz="2400" b="1" kern="1200" dirty="0" smtClean="0">
                <a:solidFill>
                  <a:srgbClr val="000000"/>
                </a:solidFill>
                <a:latin typeface="Calibri" panose="020F0502020204030204" pitchFamily="34" charset="0"/>
                <a:ea typeface="+mj-ea"/>
                <a:cs typeface="Calibri" panose="020F0502020204030204" pitchFamily="34" charset="0"/>
              </a:rPr>
              <a:t> – LEGAL FRAMEWORK</a:t>
            </a:r>
            <a:endParaRPr lang="hr-HR" sz="2400" b="1" kern="1200" dirty="0">
              <a:solidFill>
                <a:srgbClr val="000000"/>
              </a:solidFill>
              <a:latin typeface="Calibri" panose="020F0502020204030204" pitchFamily="34" charset="0"/>
              <a:ea typeface="+mj-ea"/>
              <a:cs typeface="Calibri" panose="020F0502020204030204" pitchFamily="34" charset="0"/>
            </a:endParaRPr>
          </a:p>
          <a:p>
            <a:r>
              <a:rPr lang="en-US" sz="1800" b="1" dirty="0" smtClean="0">
                <a:solidFill>
                  <a:srgbClr val="000000"/>
                </a:solidFill>
                <a:latin typeface="Calibri" panose="020F0502020204030204" pitchFamily="34" charset="0"/>
              </a:rPr>
              <a:t>Regulation </a:t>
            </a:r>
            <a:r>
              <a:rPr lang="en-US" sz="1800" b="1" dirty="0">
                <a:solidFill>
                  <a:srgbClr val="000000"/>
                </a:solidFill>
                <a:latin typeface="Calibri" panose="020F0502020204030204" pitchFamily="34" charset="0"/>
              </a:rPr>
              <a:t>on electronic identification </a:t>
            </a:r>
            <a:r>
              <a:rPr lang="en-US" sz="1800" dirty="0">
                <a:solidFill>
                  <a:srgbClr val="000000"/>
                </a:solidFill>
                <a:latin typeface="Calibri" panose="020F0502020204030204" pitchFamily="34" charset="0"/>
              </a:rPr>
              <a:t>and trust services for electronic transactions in the internal market </a:t>
            </a:r>
            <a:endParaRPr lang="hr-HR" sz="1800" dirty="0">
              <a:solidFill>
                <a:srgbClr val="000000"/>
              </a:solidFill>
              <a:latin typeface="Calibri" panose="020F0502020204030204" pitchFamily="34" charset="0"/>
            </a:endParaRPr>
          </a:p>
          <a:p>
            <a:r>
              <a:rPr lang="en-US" sz="1800" b="1" dirty="0">
                <a:solidFill>
                  <a:srgbClr val="000000"/>
                </a:solidFill>
                <a:latin typeface="Calibri" panose="020F0502020204030204" pitchFamily="34" charset="0"/>
              </a:rPr>
              <a:t>Directive on the re-use of public sector information </a:t>
            </a:r>
            <a:endParaRPr lang="hr-HR" sz="1800" b="1" dirty="0" smtClean="0">
              <a:solidFill>
                <a:srgbClr val="000000"/>
              </a:solidFill>
              <a:latin typeface="Calibri" panose="020F0502020204030204" pitchFamily="34" charset="0"/>
            </a:endParaRPr>
          </a:p>
          <a:p>
            <a:r>
              <a:rPr lang="en-US" sz="1800" b="1" dirty="0" smtClean="0">
                <a:solidFill>
                  <a:srgbClr val="000000"/>
                </a:solidFill>
                <a:latin typeface="Calibri" panose="020F0502020204030204" pitchFamily="34" charset="0"/>
              </a:rPr>
              <a:t>Directive</a:t>
            </a:r>
            <a:r>
              <a:rPr lang="en-US" sz="1800" dirty="0" smtClean="0">
                <a:solidFill>
                  <a:srgbClr val="000000"/>
                </a:solidFill>
                <a:latin typeface="Calibri" panose="020F0502020204030204" pitchFamily="34" charset="0"/>
              </a:rPr>
              <a:t> </a:t>
            </a:r>
            <a:r>
              <a:rPr lang="en-US" sz="1800" dirty="0">
                <a:solidFill>
                  <a:srgbClr val="000000"/>
                </a:solidFill>
                <a:latin typeface="Calibri" panose="020F0502020204030204" pitchFamily="34" charset="0"/>
              </a:rPr>
              <a:t>2007/2/EC of the </a:t>
            </a:r>
            <a:r>
              <a:rPr lang="hr-HR" sz="1800" dirty="0" smtClean="0">
                <a:solidFill>
                  <a:srgbClr val="000000"/>
                </a:solidFill>
                <a:latin typeface="Calibri" panose="020F0502020204030204" pitchFamily="34" charset="0"/>
              </a:rPr>
              <a:t>EP</a:t>
            </a:r>
            <a:r>
              <a:rPr lang="en-US" sz="1800" dirty="0" smtClean="0">
                <a:solidFill>
                  <a:srgbClr val="000000"/>
                </a:solidFill>
                <a:latin typeface="Calibri" panose="020F0502020204030204" pitchFamily="34" charset="0"/>
              </a:rPr>
              <a:t>and </a:t>
            </a:r>
            <a:r>
              <a:rPr lang="en-US" sz="1800" dirty="0">
                <a:solidFill>
                  <a:srgbClr val="000000"/>
                </a:solidFill>
                <a:latin typeface="Calibri" panose="020F0502020204030204" pitchFamily="34" charset="0"/>
              </a:rPr>
              <a:t>of the Council </a:t>
            </a:r>
            <a:r>
              <a:rPr lang="hr-HR" sz="1800" dirty="0" smtClean="0">
                <a:solidFill>
                  <a:srgbClr val="000000"/>
                </a:solidFill>
                <a:latin typeface="Calibri" panose="020F0502020204030204" pitchFamily="34" charset="0"/>
              </a:rPr>
              <a:t>(</a:t>
            </a:r>
            <a:r>
              <a:rPr lang="en-US" sz="1800" dirty="0" smtClean="0">
                <a:solidFill>
                  <a:srgbClr val="000000"/>
                </a:solidFill>
                <a:latin typeface="Calibri" panose="020F0502020204030204" pitchFamily="34" charset="0"/>
              </a:rPr>
              <a:t>2007</a:t>
            </a:r>
            <a:r>
              <a:rPr lang="hr-HR" sz="1800" dirty="0" smtClean="0">
                <a:solidFill>
                  <a:srgbClr val="000000"/>
                </a:solidFill>
                <a:latin typeface="Calibri" panose="020F0502020204030204" pitchFamily="34" charset="0"/>
              </a:rPr>
              <a:t>)</a:t>
            </a:r>
            <a:r>
              <a:rPr lang="en-US" sz="1800" dirty="0" smtClean="0">
                <a:solidFill>
                  <a:srgbClr val="000000"/>
                </a:solidFill>
                <a:latin typeface="Calibri" panose="020F0502020204030204" pitchFamily="34" charset="0"/>
              </a:rPr>
              <a:t> </a:t>
            </a:r>
            <a:r>
              <a:rPr lang="en-US" sz="1800" b="1" dirty="0">
                <a:solidFill>
                  <a:srgbClr val="000000"/>
                </a:solidFill>
                <a:latin typeface="Calibri" panose="020F0502020204030204" pitchFamily="34" charset="0"/>
              </a:rPr>
              <a:t>establishing an Infrastructure for Spatial Information in the European Community (INSPIRE</a:t>
            </a:r>
            <a:r>
              <a:rPr lang="en-US" sz="1800" b="1" dirty="0" smtClean="0">
                <a:solidFill>
                  <a:srgbClr val="000000"/>
                </a:solidFill>
                <a:latin typeface="Calibri" panose="020F0502020204030204" pitchFamily="34" charset="0"/>
              </a:rPr>
              <a:t>).</a:t>
            </a:r>
            <a:endParaRPr lang="hr-HR" sz="1800" b="1" dirty="0" smtClean="0">
              <a:solidFill>
                <a:srgbClr val="000000"/>
              </a:solidFill>
              <a:latin typeface="Calibri" panose="020F0502020204030204" pitchFamily="34" charset="0"/>
            </a:endParaRPr>
          </a:p>
          <a:p>
            <a:r>
              <a:rPr lang="en-US" sz="1800" b="1" dirty="0" smtClean="0">
                <a:solidFill>
                  <a:srgbClr val="000000"/>
                </a:solidFill>
                <a:latin typeface="Calibri" panose="020F0502020204030204" pitchFamily="34" charset="0"/>
              </a:rPr>
              <a:t>General </a:t>
            </a:r>
            <a:r>
              <a:rPr lang="en-US" sz="1800" b="1" dirty="0">
                <a:solidFill>
                  <a:srgbClr val="000000"/>
                </a:solidFill>
                <a:latin typeface="Calibri" panose="020F0502020204030204" pitchFamily="34" charset="0"/>
              </a:rPr>
              <a:t>Data Protection Regulation </a:t>
            </a:r>
            <a:r>
              <a:rPr lang="en-US" sz="1800" dirty="0">
                <a:solidFill>
                  <a:srgbClr val="000000"/>
                </a:solidFill>
                <a:latin typeface="Calibri" panose="020F0502020204030204" pitchFamily="34" charset="0"/>
              </a:rPr>
              <a:t>(</a:t>
            </a:r>
            <a:r>
              <a:rPr lang="en-US" sz="1800" b="1" dirty="0">
                <a:solidFill>
                  <a:srgbClr val="000000"/>
                </a:solidFill>
                <a:latin typeface="Calibri" panose="020F0502020204030204" pitchFamily="34" charset="0"/>
              </a:rPr>
              <a:t>GDPR</a:t>
            </a:r>
            <a:r>
              <a:rPr lang="en-US" sz="1800" dirty="0">
                <a:solidFill>
                  <a:srgbClr val="000000"/>
                </a:solidFill>
                <a:latin typeface="Calibri" panose="020F0502020204030204" pitchFamily="34" charset="0"/>
              </a:rPr>
              <a:t>) – REGULATION (EU) 2016/679 OF THE EUROPEAN PARLIAMENT AND OF THE </a:t>
            </a:r>
            <a:r>
              <a:rPr lang="en-US" sz="1800" dirty="0" smtClean="0">
                <a:solidFill>
                  <a:srgbClr val="000000"/>
                </a:solidFill>
                <a:latin typeface="Calibri" panose="020F0502020204030204" pitchFamily="34" charset="0"/>
              </a:rPr>
              <a:t>COUNCIL</a:t>
            </a:r>
            <a:endParaRPr lang="hr-HR" sz="1800" dirty="0" smtClean="0">
              <a:solidFill>
                <a:srgbClr val="000000"/>
              </a:solidFill>
              <a:latin typeface="Calibri" panose="020F0502020204030204" pitchFamily="34" charset="0"/>
            </a:endParaRPr>
          </a:p>
          <a:p>
            <a:r>
              <a:rPr lang="en-US" sz="1800" b="1" dirty="0">
                <a:solidFill>
                  <a:srgbClr val="000000"/>
                </a:solidFill>
                <a:latin typeface="Calibri" panose="020F0502020204030204" pitchFamily="34" charset="0"/>
              </a:rPr>
              <a:t>Law on Freedom of Information </a:t>
            </a:r>
            <a:endParaRPr lang="hr-HR" sz="1800" b="1" dirty="0">
              <a:solidFill>
                <a:srgbClr val="000000"/>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A3E73D-5B2A-4D5D-950A-0A45CFBD791F}" type="slidenum">
              <a:rPr kumimoji="0" lang="hr-HR" sz="14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hr-HR"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24"/>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anchor="ctr"/>
          <a:lstStyle/>
          <a:p>
            <a:pPr algn="l"/>
            <a:r>
              <a:rPr lang="hr-HR" sz="2400" b="1" kern="1200" dirty="0" smtClean="0">
                <a:solidFill>
                  <a:schemeClr val="tx1"/>
                </a:solidFill>
                <a:latin typeface="Calibri" panose="020F0502020204030204" pitchFamily="34" charset="0"/>
                <a:ea typeface="+mn-ea"/>
                <a:cs typeface="Calibri" panose="020F0502020204030204" pitchFamily="34" charset="0"/>
              </a:rPr>
              <a:t>POLITICAL &amp; STRATEGIC FRAMEWORK</a:t>
            </a:r>
            <a:endParaRPr lang="hr-HR" sz="2400" b="1" kern="1200" dirty="0">
              <a:solidFill>
                <a:schemeClr val="tx1"/>
              </a:solidFill>
              <a:latin typeface="Calibri" panose="020F0502020204030204" pitchFamily="34" charset="0"/>
              <a:ea typeface="+mn-ea"/>
              <a:cs typeface="Calibri" panose="020F0502020204030204" pitchFamily="34" charset="0"/>
            </a:endParaRPr>
          </a:p>
        </p:txBody>
      </p:sp>
      <p:sp>
        <p:nvSpPr>
          <p:cNvPr id="6" name="Date Placeholder 5"/>
          <p:cNvSpPr>
            <a:spLocks noGrp="1"/>
          </p:cNvSpPr>
          <p:nvPr>
            <p:ph type="dt" sz="half" idx="10"/>
          </p:nvPr>
        </p:nvSpPr>
        <p:spPr/>
        <p:txBody>
          <a:bodyPr/>
          <a:lstStyle/>
          <a:p>
            <a:pPr>
              <a:defRPr/>
            </a:pPr>
            <a:fld id="{6447908F-7B10-4102-9726-E00E20E519E0}" type="datetime1">
              <a:rPr lang="en-US" smtClean="0"/>
              <a:t>11/20/2018</a:t>
            </a:fld>
            <a:endParaRPr lang="hr-HR"/>
          </a:p>
        </p:txBody>
      </p:sp>
    </p:spTree>
    <p:extLst>
      <p:ext uri="{BB962C8B-B14F-4D97-AF65-F5344CB8AC3E}">
        <p14:creationId xmlns:p14="http://schemas.microsoft.com/office/powerpoint/2010/main" val="4045008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spcBef>
                <a:spcPct val="0"/>
              </a:spcBef>
              <a:buNone/>
            </a:pPr>
            <a:r>
              <a:rPr lang="hr-HR" sz="2400" b="1" kern="1200" dirty="0" smtClean="0">
                <a:solidFill>
                  <a:srgbClr val="000000"/>
                </a:solidFill>
                <a:latin typeface="Calibri" panose="020F0502020204030204" pitchFamily="34" charset="0"/>
                <a:ea typeface="+mj-ea"/>
                <a:cs typeface="Calibri" panose="020F0502020204030204" pitchFamily="34" charset="0"/>
              </a:rPr>
              <a:t>NATIONAL </a:t>
            </a:r>
            <a:r>
              <a:rPr lang="en-US" sz="2400" b="1" kern="1200" dirty="0" smtClean="0">
                <a:solidFill>
                  <a:srgbClr val="000000"/>
                </a:solidFill>
                <a:latin typeface="Calibri" panose="020F0502020204030204" pitchFamily="34" charset="0"/>
                <a:ea typeface="+mj-ea"/>
                <a:cs typeface="Calibri" panose="020F0502020204030204" pitchFamily="34" charset="0"/>
              </a:rPr>
              <a:t>CONTEXT</a:t>
            </a:r>
            <a:r>
              <a:rPr lang="hr-HR" sz="2400" b="1" kern="1200" dirty="0" smtClean="0">
                <a:solidFill>
                  <a:srgbClr val="000000"/>
                </a:solidFill>
                <a:latin typeface="Calibri" panose="020F0502020204030204" pitchFamily="34" charset="0"/>
                <a:ea typeface="+mj-ea"/>
                <a:cs typeface="Calibri" panose="020F0502020204030204" pitchFamily="34" charset="0"/>
              </a:rPr>
              <a:t> – STRATEGY</a:t>
            </a:r>
            <a:endParaRPr lang="hr-HR" sz="2400" b="1" kern="1200" dirty="0">
              <a:solidFill>
                <a:srgbClr val="000000"/>
              </a:solidFill>
              <a:latin typeface="Calibri" panose="020F0502020204030204" pitchFamily="34" charset="0"/>
              <a:ea typeface="+mj-ea"/>
              <a:cs typeface="Calibri" panose="020F0502020204030204" pitchFamily="34" charset="0"/>
            </a:endParaRPr>
          </a:p>
          <a:p>
            <a:r>
              <a:rPr lang="hr-HR" sz="1800" b="1" dirty="0" smtClean="0">
                <a:solidFill>
                  <a:srgbClr val="000000"/>
                </a:solidFill>
                <a:latin typeface="Calibri" panose="020F0502020204030204" pitchFamily="34" charset="0"/>
              </a:rPr>
              <a:t>E-Croatia 2020 </a:t>
            </a:r>
            <a:r>
              <a:rPr lang="hr-HR" sz="1800" b="1" dirty="0" err="1" smtClean="0">
                <a:solidFill>
                  <a:srgbClr val="000000"/>
                </a:solidFill>
                <a:latin typeface="Calibri" panose="020F0502020204030204" pitchFamily="34" charset="0"/>
              </a:rPr>
              <a:t>Strategy</a:t>
            </a:r>
            <a:endParaRPr lang="hr-HR" sz="1800" b="1" dirty="0" smtClean="0">
              <a:solidFill>
                <a:srgbClr val="000000"/>
              </a:solidFill>
              <a:latin typeface="Calibri" panose="020F0502020204030204" pitchFamily="34" charset="0"/>
            </a:endParaRPr>
          </a:p>
          <a:p>
            <a:r>
              <a:rPr lang="hr-HR" sz="1800" b="1" dirty="0" err="1" smtClean="0">
                <a:solidFill>
                  <a:srgbClr val="000000"/>
                </a:solidFill>
                <a:latin typeface="Calibri" panose="020F0502020204030204" pitchFamily="34" charset="0"/>
              </a:rPr>
              <a:t>Action</a:t>
            </a:r>
            <a:r>
              <a:rPr lang="hr-HR" sz="1800" b="1" dirty="0" smtClean="0">
                <a:solidFill>
                  <a:srgbClr val="000000"/>
                </a:solidFill>
                <a:latin typeface="Calibri" panose="020F0502020204030204" pitchFamily="34" charset="0"/>
              </a:rPr>
              <a:t> Plan for E-</a:t>
            </a:r>
            <a:r>
              <a:rPr lang="hr-HR" sz="1800" b="1" dirty="0" err="1" smtClean="0">
                <a:solidFill>
                  <a:srgbClr val="000000"/>
                </a:solidFill>
                <a:latin typeface="Calibri" panose="020F0502020204030204" pitchFamily="34" charset="0"/>
              </a:rPr>
              <a:t>government</a:t>
            </a:r>
            <a:r>
              <a:rPr lang="hr-HR" sz="1800" b="1" dirty="0" smtClean="0">
                <a:solidFill>
                  <a:srgbClr val="000000"/>
                </a:solidFill>
                <a:latin typeface="Calibri" panose="020F0502020204030204" pitchFamily="34" charset="0"/>
              </a:rPr>
              <a:t> development</a:t>
            </a:r>
          </a:p>
          <a:p>
            <a:r>
              <a:rPr lang="en-US" sz="1800" b="1" dirty="0" smtClean="0">
                <a:solidFill>
                  <a:srgbClr val="000000"/>
                </a:solidFill>
                <a:latin typeface="Calibri" panose="020F0502020204030204" pitchFamily="34" charset="0"/>
              </a:rPr>
              <a:t>Strategy </a:t>
            </a:r>
            <a:r>
              <a:rPr lang="en-US" sz="1800" b="1" dirty="0">
                <a:solidFill>
                  <a:srgbClr val="000000"/>
                </a:solidFill>
                <a:latin typeface="Calibri" panose="020F0502020204030204" pitchFamily="34" charset="0"/>
              </a:rPr>
              <a:t>of Public Administration Development in the Republic of Croatia </a:t>
            </a:r>
            <a:endParaRPr lang="hr-HR" sz="1800" b="1" dirty="0" smtClean="0">
              <a:solidFill>
                <a:srgbClr val="000000"/>
              </a:solidFill>
              <a:latin typeface="Calibri" panose="020F0502020204030204" pitchFamily="34" charset="0"/>
            </a:endParaRPr>
          </a:p>
          <a:p>
            <a:r>
              <a:rPr lang="en-US" sz="1800" dirty="0" smtClean="0">
                <a:solidFill>
                  <a:srgbClr val="000000"/>
                </a:solidFill>
                <a:latin typeface="Calibri" panose="020F0502020204030204" pitchFamily="34" charset="0"/>
              </a:rPr>
              <a:t>Strategic </a:t>
            </a:r>
            <a:r>
              <a:rPr lang="en-US" sz="1800" dirty="0">
                <a:solidFill>
                  <a:srgbClr val="000000"/>
                </a:solidFill>
                <a:latin typeface="Calibri" panose="020F0502020204030204" pitchFamily="34" charset="0"/>
              </a:rPr>
              <a:t>plan of the Ministry of Construction and Physical Planning </a:t>
            </a:r>
            <a:r>
              <a:rPr lang="hr-HR" sz="1800" dirty="0" smtClean="0">
                <a:solidFill>
                  <a:srgbClr val="000000"/>
                </a:solidFill>
                <a:latin typeface="Calibri" panose="020F0502020204030204" pitchFamily="34" charset="0"/>
              </a:rPr>
              <a:t>(</a:t>
            </a:r>
            <a:r>
              <a:rPr lang="hr-HR" sz="1800" dirty="0" err="1" smtClean="0">
                <a:solidFill>
                  <a:srgbClr val="000000"/>
                </a:solidFill>
                <a:latin typeface="Calibri" panose="020F0502020204030204" pitchFamily="34" charset="0"/>
              </a:rPr>
              <a:t>including</a:t>
            </a:r>
            <a:r>
              <a:rPr lang="hr-HR" sz="1800" dirty="0" smtClean="0">
                <a:solidFill>
                  <a:srgbClr val="000000"/>
                </a:solidFill>
                <a:latin typeface="Calibri" panose="020F0502020204030204" pitchFamily="34" charset="0"/>
              </a:rPr>
              <a:t> </a:t>
            </a:r>
            <a:r>
              <a:rPr lang="hr-HR" sz="1800" b="1" dirty="0" smtClean="0">
                <a:solidFill>
                  <a:srgbClr val="000000"/>
                </a:solidFill>
                <a:latin typeface="Calibri" panose="020F0502020204030204" pitchFamily="34" charset="0"/>
              </a:rPr>
              <a:t>SGA </a:t>
            </a:r>
            <a:r>
              <a:rPr lang="hr-HR" sz="1800" b="1" dirty="0" err="1" smtClean="0">
                <a:solidFill>
                  <a:srgbClr val="000000"/>
                </a:solidFill>
                <a:latin typeface="Calibri" panose="020F0502020204030204" pitchFamily="34" charset="0"/>
              </a:rPr>
              <a:t>strategic</a:t>
            </a:r>
            <a:r>
              <a:rPr lang="hr-HR" sz="1800" b="1" dirty="0" smtClean="0">
                <a:solidFill>
                  <a:srgbClr val="000000"/>
                </a:solidFill>
                <a:latin typeface="Calibri" panose="020F0502020204030204" pitchFamily="34" charset="0"/>
              </a:rPr>
              <a:t> plan</a:t>
            </a:r>
            <a:r>
              <a:rPr lang="hr-HR" sz="1800" dirty="0" smtClean="0">
                <a:solidFill>
                  <a:srgbClr val="000000"/>
                </a:solidFill>
                <a:latin typeface="Calibri" panose="020F0502020204030204" pitchFamily="34" charset="0"/>
              </a:rPr>
              <a:t>) </a:t>
            </a:r>
            <a:endParaRPr lang="hr-HR" sz="1800" dirty="0">
              <a:solidFill>
                <a:srgbClr val="000000"/>
              </a:solidFill>
              <a:latin typeface="Calibri" panose="020F0502020204030204" pitchFamily="34" charset="0"/>
            </a:endParaRPr>
          </a:p>
          <a:p>
            <a:r>
              <a:rPr lang="pl-PL" sz="1800" b="1" dirty="0" smtClean="0">
                <a:solidFill>
                  <a:srgbClr val="000000"/>
                </a:solidFill>
                <a:latin typeface="Calibri" panose="020F0502020204030204" pitchFamily="34" charset="0"/>
              </a:rPr>
              <a:t>National </a:t>
            </a:r>
            <a:r>
              <a:rPr lang="pl-PL" sz="1800" b="1" dirty="0">
                <a:solidFill>
                  <a:srgbClr val="000000"/>
                </a:solidFill>
                <a:latin typeface="Calibri" panose="020F0502020204030204" pitchFamily="34" charset="0"/>
              </a:rPr>
              <a:t>Spatial Data Infrastructure </a:t>
            </a:r>
            <a:r>
              <a:rPr lang="pl-PL" sz="1800" b="1" dirty="0" smtClean="0">
                <a:solidFill>
                  <a:srgbClr val="000000"/>
                </a:solidFill>
                <a:latin typeface="Calibri" panose="020F0502020204030204" pitchFamily="34" charset="0"/>
              </a:rPr>
              <a:t>Strategy</a:t>
            </a:r>
          </a:p>
          <a:p>
            <a:pPr marL="0" indent="0">
              <a:buNone/>
            </a:pPr>
            <a:endParaRPr lang="pl-PL" sz="1800" b="1" dirty="0" smtClean="0">
              <a:solidFill>
                <a:srgbClr val="000000"/>
              </a:solidFill>
              <a:latin typeface="Calibri" panose="020F0502020204030204" pitchFamily="34" charset="0"/>
            </a:endParaRPr>
          </a:p>
          <a:p>
            <a:pPr marL="0" lvl="0" indent="0">
              <a:buNone/>
            </a:pPr>
            <a:r>
              <a:rPr lang="hr-HR" sz="2400" b="1" kern="1200" dirty="0">
                <a:solidFill>
                  <a:srgbClr val="000000"/>
                </a:solidFill>
                <a:latin typeface="Calibri" panose="020F0502020204030204" pitchFamily="34" charset="0"/>
                <a:cs typeface="Calibri" panose="020F0502020204030204" pitchFamily="34" charset="0"/>
              </a:rPr>
              <a:t>NATIONAL </a:t>
            </a:r>
            <a:r>
              <a:rPr lang="en-US" sz="2400" b="1" kern="1200" dirty="0">
                <a:solidFill>
                  <a:srgbClr val="000000"/>
                </a:solidFill>
                <a:latin typeface="Calibri" panose="020F0502020204030204" pitchFamily="34" charset="0"/>
                <a:cs typeface="Calibri" panose="020F0502020204030204" pitchFamily="34" charset="0"/>
              </a:rPr>
              <a:t>CONTEXT</a:t>
            </a:r>
            <a:r>
              <a:rPr lang="hr-HR" sz="2400" b="1" kern="1200" dirty="0">
                <a:solidFill>
                  <a:srgbClr val="000000"/>
                </a:solidFill>
                <a:latin typeface="Calibri" panose="020F0502020204030204" pitchFamily="34" charset="0"/>
                <a:cs typeface="Calibri" panose="020F0502020204030204" pitchFamily="34" charset="0"/>
              </a:rPr>
              <a:t> – LEGAL FRAMEWORK</a:t>
            </a:r>
          </a:p>
          <a:p>
            <a:pPr lvl="0"/>
            <a:r>
              <a:rPr lang="en-US" sz="1800" b="1" dirty="0">
                <a:solidFill>
                  <a:srgbClr val="000000"/>
                </a:solidFill>
                <a:latin typeface="Calibri" panose="020F0502020204030204" pitchFamily="34" charset="0"/>
              </a:rPr>
              <a:t>Law on State Survey and Real Property </a:t>
            </a:r>
            <a:r>
              <a:rPr lang="en-US" sz="1800" b="1" dirty="0" err="1">
                <a:solidFill>
                  <a:srgbClr val="000000"/>
                </a:solidFill>
                <a:latin typeface="Calibri" panose="020F0502020204030204" pitchFamily="34" charset="0"/>
              </a:rPr>
              <a:t>Cadastre</a:t>
            </a:r>
            <a:endParaRPr lang="en-US" sz="1800" b="1" dirty="0">
              <a:solidFill>
                <a:srgbClr val="000000"/>
              </a:solidFill>
              <a:latin typeface="Calibri" panose="020F0502020204030204" pitchFamily="34" charset="0"/>
            </a:endParaRPr>
          </a:p>
          <a:p>
            <a:pPr lvl="0"/>
            <a:r>
              <a:rPr lang="hr-HR" sz="1800" b="1" dirty="0" err="1" smtClean="0">
                <a:solidFill>
                  <a:srgbClr val="000000"/>
                </a:solidFill>
                <a:latin typeface="Calibri" panose="020F0502020204030204" pitchFamily="34" charset="0"/>
              </a:rPr>
              <a:t>Law</a:t>
            </a:r>
            <a:r>
              <a:rPr lang="hr-HR" sz="1800" b="1" dirty="0" smtClean="0">
                <a:solidFill>
                  <a:srgbClr val="000000"/>
                </a:solidFill>
                <a:latin typeface="Calibri" panose="020F0502020204030204" pitchFamily="34" charset="0"/>
              </a:rPr>
              <a:t> on National </a:t>
            </a:r>
            <a:r>
              <a:rPr lang="en-GB" sz="1800" b="1" dirty="0" smtClean="0">
                <a:solidFill>
                  <a:srgbClr val="000000"/>
                </a:solidFill>
                <a:latin typeface="Calibri" panose="020F0502020204030204" pitchFamily="34" charset="0"/>
              </a:rPr>
              <a:t>Spatial </a:t>
            </a:r>
            <a:r>
              <a:rPr lang="en-GB" sz="1800" b="1" dirty="0">
                <a:solidFill>
                  <a:srgbClr val="000000"/>
                </a:solidFill>
                <a:latin typeface="Calibri" panose="020F0502020204030204" pitchFamily="34" charset="0"/>
              </a:rPr>
              <a:t>Data Infrastructure </a:t>
            </a:r>
            <a:endParaRPr lang="hr-HR" sz="1800" b="1" dirty="0" smtClean="0">
              <a:solidFill>
                <a:srgbClr val="000000"/>
              </a:solidFill>
              <a:latin typeface="Calibri" panose="020F0502020204030204" pitchFamily="34" charset="0"/>
            </a:endParaRPr>
          </a:p>
          <a:p>
            <a:pPr lvl="0"/>
            <a:r>
              <a:rPr lang="hr-HR" sz="1800" b="1" dirty="0" err="1" smtClean="0">
                <a:solidFill>
                  <a:srgbClr val="000000"/>
                </a:solidFill>
                <a:latin typeface="Calibri" panose="020F0502020204030204" pitchFamily="34" charset="0"/>
              </a:rPr>
              <a:t>Law</a:t>
            </a:r>
            <a:r>
              <a:rPr lang="hr-HR" sz="1800" b="1" dirty="0" smtClean="0">
                <a:solidFill>
                  <a:srgbClr val="000000"/>
                </a:solidFill>
                <a:latin typeface="Calibri" panose="020F0502020204030204" pitchFamily="34" charset="0"/>
              </a:rPr>
              <a:t> on National </a:t>
            </a:r>
            <a:r>
              <a:rPr lang="hr-HR" sz="1800" b="1" dirty="0" err="1">
                <a:solidFill>
                  <a:srgbClr val="000000"/>
                </a:solidFill>
                <a:latin typeface="Calibri" panose="020F0502020204030204" pitchFamily="34" charset="0"/>
              </a:rPr>
              <a:t>Information</a:t>
            </a:r>
            <a:r>
              <a:rPr lang="hr-HR" sz="1800" b="1" dirty="0">
                <a:solidFill>
                  <a:srgbClr val="000000"/>
                </a:solidFill>
                <a:latin typeface="Calibri" panose="020F0502020204030204" pitchFamily="34" charset="0"/>
              </a:rPr>
              <a:t> </a:t>
            </a:r>
            <a:r>
              <a:rPr lang="hr-HR" sz="1800" b="1" dirty="0" err="1" smtClean="0">
                <a:solidFill>
                  <a:srgbClr val="000000"/>
                </a:solidFill>
                <a:latin typeface="Calibri" panose="020F0502020204030204" pitchFamily="34" charset="0"/>
              </a:rPr>
              <a:t>Infrastructure</a:t>
            </a:r>
            <a:endParaRPr lang="hr-HR" sz="1800" b="1" dirty="0">
              <a:solidFill>
                <a:srgbClr val="000000"/>
              </a:solidFill>
              <a:latin typeface="Calibri" panose="020F0502020204030204" pitchFamily="34" charset="0"/>
            </a:endParaRPr>
          </a:p>
          <a:p>
            <a:endParaRPr lang="pl-PL" sz="1800" b="1" dirty="0" smtClean="0">
              <a:solidFill>
                <a:srgbClr val="000000"/>
              </a:solidFill>
              <a:latin typeface="Calibri" panose="020F0502020204030204" pitchFamily="34" charset="0"/>
            </a:endParaRPr>
          </a:p>
          <a:p>
            <a:endParaRPr lang="pl-PL" sz="1800" b="1" dirty="0" smtClean="0">
              <a:solidFill>
                <a:srgbClr val="000000"/>
              </a:solidFill>
              <a:latin typeface="Calibri" panose="020F0502020204030204" pitchFamily="34" charset="0"/>
            </a:endParaRPr>
          </a:p>
          <a:p>
            <a:endParaRPr lang="pl-PL" sz="2400" b="1" dirty="0">
              <a:solidFill>
                <a:srgbClr val="000000"/>
              </a:solidFill>
              <a:latin typeface="Calibri" panose="020F0502020204030204" pitchFamily="34" charset="0"/>
            </a:endParaRPr>
          </a:p>
          <a:p>
            <a:pPr marL="0" lvl="0" indent="0">
              <a:spcBef>
                <a:spcPct val="0"/>
              </a:spcBef>
              <a:buNone/>
            </a:pPr>
            <a:endParaRPr lang="hr-HR" sz="2400" b="1" kern="1200" dirty="0">
              <a:solidFill>
                <a:srgbClr val="000000"/>
              </a:solidFill>
              <a:latin typeface="Calibri" panose="020F0502020204030204" pitchFamily="34" charset="0"/>
              <a:cs typeface="Calibri" panose="020F0502020204030204" pitchFamily="34" charset="0"/>
            </a:endParaRPr>
          </a:p>
          <a:p>
            <a:endParaRPr lang="en-US" sz="2000" dirty="0">
              <a:solidFill>
                <a:srgbClr val="000000"/>
              </a:solidFill>
              <a:latin typeface="Calibri" panose="020F0502020204030204" pitchFamily="34" charset="0"/>
            </a:endParaRPr>
          </a:p>
          <a:p>
            <a:endParaRPr lang="hr-HR" sz="2000" dirty="0">
              <a:solidFill>
                <a:srgbClr val="000000"/>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A3E73D-5B2A-4D5D-950A-0A45CFBD791F}" type="slidenum">
              <a:rPr kumimoji="0" lang="hr-HR" sz="14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hr-HR"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24"/>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anchor="ctr"/>
          <a:lstStyle/>
          <a:p>
            <a:pPr algn="l"/>
            <a:r>
              <a:rPr lang="hr-HR" sz="2400" b="1" kern="1200" dirty="0" smtClean="0">
                <a:solidFill>
                  <a:schemeClr val="tx1"/>
                </a:solidFill>
                <a:latin typeface="Calibri" panose="020F0502020204030204" pitchFamily="34" charset="0"/>
                <a:ea typeface="+mn-ea"/>
                <a:cs typeface="Calibri" panose="020F0502020204030204" pitchFamily="34" charset="0"/>
              </a:rPr>
              <a:t>POLITICAL &amp; STRATEGIC FRAMEWORK</a:t>
            </a:r>
            <a:endParaRPr lang="hr-HR" sz="2400" b="1" kern="1200" dirty="0">
              <a:solidFill>
                <a:schemeClr val="tx1"/>
              </a:solidFill>
              <a:latin typeface="Calibri" panose="020F0502020204030204" pitchFamily="34" charset="0"/>
              <a:ea typeface="+mn-ea"/>
              <a:cs typeface="Calibri" panose="020F0502020204030204" pitchFamily="34" charset="0"/>
            </a:endParaRPr>
          </a:p>
        </p:txBody>
      </p:sp>
      <p:sp>
        <p:nvSpPr>
          <p:cNvPr id="6" name="Date Placeholder 5"/>
          <p:cNvSpPr>
            <a:spLocks noGrp="1"/>
          </p:cNvSpPr>
          <p:nvPr>
            <p:ph type="dt" sz="half" idx="10"/>
          </p:nvPr>
        </p:nvSpPr>
        <p:spPr/>
        <p:txBody>
          <a:bodyPr/>
          <a:lstStyle/>
          <a:p>
            <a:pPr>
              <a:defRPr/>
            </a:pPr>
            <a:fld id="{BC5DBE5E-267D-4E3D-AC30-07BC37734CCD}" type="datetime1">
              <a:rPr lang="en-US" smtClean="0"/>
              <a:t>11/20/2018</a:t>
            </a:fld>
            <a:endParaRPr lang="hr-HR"/>
          </a:p>
        </p:txBody>
      </p:sp>
    </p:spTree>
    <p:extLst>
      <p:ext uri="{BB962C8B-B14F-4D97-AF65-F5344CB8AC3E}">
        <p14:creationId xmlns:p14="http://schemas.microsoft.com/office/powerpoint/2010/main" val="4167160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lvl="0" algn="just" eaLnBrk="1" hangingPunct="1">
              <a:defRPr/>
            </a:pPr>
            <a:endParaRPr lang="hr-HR" dirty="0">
              <a:solidFill>
                <a:srgbClr val="C00000"/>
              </a:solidFill>
              <a:latin typeface="Calibri" panose="020F0502020204030204" pitchFamily="34" charset="0"/>
              <a:cs typeface="Calibri" panose="020F0502020204030204" pitchFamily="34" charset="0"/>
            </a:endParaRPr>
          </a:p>
        </p:txBody>
      </p:sp>
      <p:pic>
        <p:nvPicPr>
          <p:cNvPr id="18435" name="Picture 14" descr="KAT_B"/>
          <p:cNvPicPr>
            <a:picLocks noChangeAspect="1" noChangeArrowheads="1"/>
          </p:cNvPicPr>
          <p:nvPr/>
        </p:nvPicPr>
        <p:blipFill>
          <a:blip r:embed="rId3"/>
          <a:stretch>
            <a:fillRect/>
          </a:stretch>
        </p:blipFill>
        <p:spPr bwMode="auto">
          <a:xfrm>
            <a:off x="71438" y="3552825"/>
            <a:ext cx="4140200" cy="1219200"/>
          </a:xfrm>
          <a:prstGeom prst="rect">
            <a:avLst/>
          </a:prstGeom>
          <a:noFill/>
          <a:ln w="9525">
            <a:solidFill>
              <a:schemeClr val="bg1">
                <a:lumMod val="10000"/>
              </a:schemeClr>
            </a:solidFill>
            <a:miter lim="800000"/>
            <a:headEnd/>
            <a:tailEnd/>
          </a:ln>
        </p:spPr>
      </p:pic>
      <p:pic>
        <p:nvPicPr>
          <p:cNvPr id="13316" name="Picture 1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59338" y="1576992"/>
            <a:ext cx="4107425" cy="131702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3317" name="Picture 16" descr="ZK_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9338" y="3571875"/>
            <a:ext cx="4140200" cy="1033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318" name="Picture 17" descr="ZK_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9338" y="5219700"/>
            <a:ext cx="4140200" cy="841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319" name="Picture 20" descr="dgo-logo.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05596" y="655985"/>
            <a:ext cx="132238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24" descr="MP_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55976" y="779239"/>
            <a:ext cx="1658938"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bwMode="auto">
          <a:xfrm>
            <a:off x="109450" y="5219700"/>
            <a:ext cx="4113313" cy="7588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3324" name="Line 21"/>
          <p:cNvSpPr>
            <a:spLocks noChangeShapeType="1"/>
          </p:cNvSpPr>
          <p:nvPr/>
        </p:nvSpPr>
        <p:spPr bwMode="auto">
          <a:xfrm>
            <a:off x="4643438" y="0"/>
            <a:ext cx="0" cy="68580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hr-HR" sz="1800" b="0" i="0" u="none" strike="noStrike" kern="1200" cap="none" spc="0" normalizeH="0" baseline="0" noProof="0">
              <a:ln>
                <a:noFill/>
              </a:ln>
              <a:solidFill>
                <a:prstClr val="white"/>
              </a:solidFill>
              <a:effectLst/>
              <a:uLnTx/>
              <a:uFillTx/>
              <a:latin typeface="Arial" pitchFamily="34" charset="0"/>
              <a:ea typeface="ＭＳ Ｐゴシック" pitchFamily="34" charset="-128"/>
              <a:cs typeface="+mn-cs"/>
            </a:endParaRPr>
          </a:p>
        </p:txBody>
      </p:sp>
      <p:sp>
        <p:nvSpPr>
          <p:cNvPr id="22" name="Rectangle 21"/>
          <p:cNvSpPr/>
          <p:nvPr/>
        </p:nvSpPr>
        <p:spPr>
          <a:xfrm>
            <a:off x="1708150" y="844550"/>
            <a:ext cx="1403350" cy="368300"/>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r-HR" sz="1800" b="1" i="0" u="none" strike="noStrike" kern="1200" cap="none" spc="0" normalizeH="0" baseline="0" noProof="0" dirty="0">
                <a:ln>
                  <a:noFill/>
                </a:ln>
                <a:solidFill>
                  <a:prstClr val="white">
                    <a:lumMod val="50000"/>
                  </a:prstClr>
                </a:solidFill>
                <a:effectLst/>
                <a:uLnTx/>
                <a:uFillTx/>
                <a:latin typeface="Arial" charset="0"/>
                <a:ea typeface="ＭＳ Ｐゴシック" charset="-128"/>
                <a:cs typeface="+mn-cs"/>
              </a:rPr>
              <a:t>KATASTAR</a:t>
            </a:r>
            <a:endParaRPr kumimoji="0" lang="hr-HR" sz="1800" b="0" i="0" u="none" strike="noStrike" kern="1200" cap="none" spc="0" normalizeH="0" baseline="0" noProof="0" dirty="0">
              <a:ln>
                <a:noFill/>
              </a:ln>
              <a:solidFill>
                <a:prstClr val="white">
                  <a:lumMod val="50000"/>
                </a:prstClr>
              </a:solidFill>
              <a:effectLst/>
              <a:uLnTx/>
              <a:uFillTx/>
              <a:latin typeface="Arial" charset="0"/>
              <a:ea typeface="ＭＳ Ｐゴシック" charset="-128"/>
              <a:cs typeface="+mn-cs"/>
            </a:endParaRPr>
          </a:p>
        </p:txBody>
      </p:sp>
      <p:sp>
        <p:nvSpPr>
          <p:cNvPr id="23" name="Rectangle 22"/>
          <p:cNvSpPr/>
          <p:nvPr/>
        </p:nvSpPr>
        <p:spPr>
          <a:xfrm>
            <a:off x="5975350" y="882650"/>
            <a:ext cx="2420938" cy="368300"/>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r-HR" sz="1800" b="1" i="0" u="none" strike="noStrike" kern="1200" cap="none" spc="0" normalizeH="0" baseline="0" noProof="0" dirty="0">
                <a:ln>
                  <a:noFill/>
                </a:ln>
                <a:solidFill>
                  <a:prstClr val="white">
                    <a:lumMod val="50000"/>
                  </a:prstClr>
                </a:solidFill>
                <a:effectLst/>
                <a:uLnTx/>
                <a:uFillTx/>
                <a:latin typeface="Arial" charset="0"/>
                <a:ea typeface="ＭＳ Ｐゴシック" charset="-128"/>
                <a:cs typeface="+mn-cs"/>
              </a:rPr>
              <a:t>ZEMLJIŠNA KNJIGA</a:t>
            </a:r>
            <a:endParaRPr kumimoji="0" lang="hr-HR" sz="1800" b="0" i="0" u="none" strike="noStrike" kern="1200" cap="none" spc="0" normalizeH="0" baseline="0" noProof="0" dirty="0">
              <a:ln>
                <a:noFill/>
              </a:ln>
              <a:solidFill>
                <a:prstClr val="white">
                  <a:lumMod val="50000"/>
                </a:prstClr>
              </a:solidFill>
              <a:effectLst/>
              <a:uLnTx/>
              <a:uFillTx/>
              <a:latin typeface="Arial" charset="0"/>
              <a:ea typeface="ＭＳ Ｐゴシック" charset="-128"/>
              <a:cs typeface="+mn-cs"/>
            </a:endParaRPr>
          </a:p>
        </p:txBody>
      </p:sp>
      <p:pic>
        <p:nvPicPr>
          <p:cNvPr id="26" name="Picture 25" descr="DKP2.bmp"/>
          <p:cNvPicPr>
            <a:picLocks noChangeAspect="1"/>
          </p:cNvPicPr>
          <p:nvPr/>
        </p:nvPicPr>
        <p:blipFill>
          <a:blip r:embed="rId10"/>
          <a:srcRect t="27508" r="18565" b="23519"/>
          <a:stretch>
            <a:fillRect/>
          </a:stretch>
        </p:blipFill>
        <p:spPr>
          <a:xfrm>
            <a:off x="71438" y="1504950"/>
            <a:ext cx="4140200" cy="1428750"/>
          </a:xfrm>
          <a:prstGeom prst="rect">
            <a:avLst/>
          </a:prstGeom>
          <a:ln>
            <a:solidFill>
              <a:schemeClr val="bg1">
                <a:lumMod val="10000"/>
              </a:schemeClr>
            </a:solidFill>
          </a:ln>
        </p:spPr>
      </p:pic>
      <p:sp>
        <p:nvSpPr>
          <p:cNvPr id="20" name="Rectangle 19"/>
          <p:cNvSpPr/>
          <p:nvPr/>
        </p:nvSpPr>
        <p:spPr>
          <a:xfrm>
            <a:off x="1" y="6731000"/>
            <a:ext cx="1080000" cy="127000"/>
          </a:xfrm>
          <a:prstGeom prst="rect">
            <a:avLst/>
          </a:prstGeom>
          <a:solidFill>
            <a:srgbClr val="17375E"/>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hr-HR"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a:defRPr/>
            </a:pPr>
            <a:fld id="{7E3539DD-A5F5-4E77-8393-739E9F1930FE}" type="slidenum">
              <a:rPr lang="da-DK" smtClean="0"/>
              <a:pPr>
                <a:defRPr/>
              </a:pPr>
              <a:t>7</a:t>
            </a:fld>
            <a:endParaRPr lang="da-DK"/>
          </a:p>
        </p:txBody>
      </p:sp>
      <p:sp>
        <p:nvSpPr>
          <p:cNvPr id="7" name="Date Placeholder 6"/>
          <p:cNvSpPr>
            <a:spLocks noGrp="1"/>
          </p:cNvSpPr>
          <p:nvPr>
            <p:ph type="dt" sz="half" idx="10"/>
          </p:nvPr>
        </p:nvSpPr>
        <p:spPr/>
        <p:txBody>
          <a:bodyPr/>
          <a:lstStyle/>
          <a:p>
            <a:pPr>
              <a:defRPr/>
            </a:pPr>
            <a:fld id="{16E9BB9B-0533-4FC3-9F31-0E3317F42982}" type="datetime1">
              <a:rPr lang="en-US" smtClean="0"/>
              <a:t>11/20/2018</a:t>
            </a:fld>
            <a:endParaRPr lang="da-DK"/>
          </a:p>
        </p:txBody>
      </p:sp>
      <p:sp>
        <p:nvSpPr>
          <p:cNvPr id="29" name="Rectangle 24"/>
          <p:cNvSpPr>
            <a:spLocks noChangeArrowheads="1"/>
          </p:cNvSpPr>
          <p:nvPr/>
        </p:nvSpPr>
        <p:spPr bwMode="auto">
          <a:xfrm>
            <a:off x="77755" y="763365"/>
            <a:ext cx="8856663" cy="442912"/>
          </a:xfrm>
          <a:prstGeom prst="rect">
            <a:avLst/>
          </a:prstGeom>
          <a:noFill/>
          <a:ln w="9525">
            <a:noFill/>
            <a:miter lim="800000"/>
            <a:headEnd/>
            <a:tailEnd/>
          </a:ln>
        </p:spPr>
        <p:txBody>
          <a:bodyPr anchor="ctr"/>
          <a:lstStyle/>
          <a:p>
            <a:pPr algn="just">
              <a:defRPr/>
            </a:pPr>
            <a:r>
              <a:rPr lang="hr-HR" sz="1600" dirty="0">
                <a:solidFill>
                  <a:srgbClr val="C00000"/>
                </a:solidFill>
                <a:latin typeface="Calibri" panose="020F0502020204030204" pitchFamily="34" charset="0"/>
                <a:cs typeface="Calibri" panose="020F0502020204030204" pitchFamily="34" charset="0"/>
              </a:rPr>
              <a:t>CRO</a:t>
            </a:r>
            <a:r>
              <a:rPr lang="en-US" sz="1600" dirty="0">
                <a:solidFill>
                  <a:srgbClr val="C00000"/>
                </a:solidFill>
                <a:latin typeface="Calibri" panose="020F0502020204030204" pitchFamily="34" charset="0"/>
                <a:cs typeface="Calibri" panose="020F0502020204030204" pitchFamily="34" charset="0"/>
              </a:rPr>
              <a:t> </a:t>
            </a:r>
            <a:r>
              <a:rPr lang="en-US" sz="1600" dirty="0" smtClean="0">
                <a:solidFill>
                  <a:srgbClr val="C00000"/>
                </a:solidFill>
                <a:latin typeface="Calibri" panose="020F0502020204030204" pitchFamily="34" charset="0"/>
                <a:cs typeface="Calibri" panose="020F0502020204030204" pitchFamily="34" charset="0"/>
              </a:rPr>
              <a:t>model </a:t>
            </a:r>
            <a:r>
              <a:rPr lang="hr-HR" sz="1600" dirty="0" smtClean="0">
                <a:solidFill>
                  <a:srgbClr val="C00000"/>
                </a:solidFill>
                <a:latin typeface="Calibri" panose="020F0502020204030204" pitchFamily="34" charset="0"/>
                <a:cs typeface="Calibri" panose="020F0502020204030204" pitchFamily="34" charset="0"/>
              </a:rPr>
              <a:t>for </a:t>
            </a:r>
            <a:r>
              <a:rPr lang="en-US" sz="1600" dirty="0" smtClean="0">
                <a:solidFill>
                  <a:srgbClr val="C00000"/>
                </a:solidFill>
                <a:latin typeface="Calibri" panose="020F0502020204030204" pitchFamily="34" charset="0"/>
                <a:cs typeface="Calibri" panose="020F0502020204030204" pitchFamily="34" charset="0"/>
              </a:rPr>
              <a:t>registration</a:t>
            </a:r>
            <a:r>
              <a:rPr lang="hr-HR" sz="1600" dirty="0" smtClean="0">
                <a:solidFill>
                  <a:srgbClr val="C00000"/>
                </a:solidFill>
                <a:latin typeface="Calibri" panose="020F0502020204030204" pitchFamily="34" charset="0"/>
                <a:cs typeface="Calibri" panose="020F0502020204030204" pitchFamily="34" charset="0"/>
              </a:rPr>
              <a:t> </a:t>
            </a:r>
            <a:r>
              <a:rPr lang="en-US" sz="1600" dirty="0" smtClean="0">
                <a:solidFill>
                  <a:srgbClr val="C00000"/>
                </a:solidFill>
                <a:latin typeface="Calibri" panose="020F0502020204030204" pitchFamily="34" charset="0"/>
                <a:cs typeface="Calibri" panose="020F0502020204030204" pitchFamily="34" charset="0"/>
              </a:rPr>
              <a:t>property and rights </a:t>
            </a:r>
            <a:r>
              <a:rPr lang="hr-HR" sz="1600" dirty="0" err="1" smtClean="0">
                <a:solidFill>
                  <a:srgbClr val="C00000"/>
                </a:solidFill>
                <a:latin typeface="Calibri" panose="020F0502020204030204" pitchFamily="34" charset="0"/>
                <a:cs typeface="Calibri" panose="020F0502020204030204" pitchFamily="34" charset="0"/>
              </a:rPr>
              <a:t>is</a:t>
            </a:r>
            <a:r>
              <a:rPr lang="hr-HR" sz="1600" dirty="0" smtClean="0">
                <a:solidFill>
                  <a:srgbClr val="C00000"/>
                </a:solidFill>
                <a:latin typeface="Calibri" panose="020F0502020204030204" pitchFamily="34" charset="0"/>
                <a:cs typeface="Calibri" panose="020F0502020204030204" pitchFamily="34" charset="0"/>
              </a:rPr>
              <a:t> </a:t>
            </a:r>
            <a:r>
              <a:rPr lang="hr-HR" sz="1600" dirty="0" err="1" smtClean="0">
                <a:solidFill>
                  <a:srgbClr val="C00000"/>
                </a:solidFill>
                <a:latin typeface="Calibri" panose="020F0502020204030204" pitchFamily="34" charset="0"/>
                <a:cs typeface="Calibri" panose="020F0502020204030204" pitchFamily="34" charset="0"/>
              </a:rPr>
              <a:t>divided</a:t>
            </a:r>
            <a:r>
              <a:rPr lang="hr-HR" sz="1600" dirty="0" smtClean="0">
                <a:solidFill>
                  <a:srgbClr val="C00000"/>
                </a:solidFill>
                <a:latin typeface="Calibri" panose="020F0502020204030204" pitchFamily="34" charset="0"/>
                <a:cs typeface="Calibri" panose="020F0502020204030204" pitchFamily="34" charset="0"/>
              </a:rPr>
              <a:t> </a:t>
            </a:r>
            <a:r>
              <a:rPr lang="en-US" sz="1600" dirty="0" smtClean="0">
                <a:solidFill>
                  <a:srgbClr val="C00000"/>
                </a:solidFill>
                <a:latin typeface="Calibri" panose="020F0502020204030204" pitchFamily="34" charset="0"/>
                <a:cs typeface="Calibri" panose="020F0502020204030204" pitchFamily="34" charset="0"/>
              </a:rPr>
              <a:t>between two institutions</a:t>
            </a:r>
            <a:endParaRPr lang="hr-HR" sz="1200" b="0" dirty="0">
              <a:solidFill>
                <a:srgbClr val="191919"/>
              </a:solidFill>
              <a:latin typeface="Calibri" panose="020F0502020204030204" pitchFamily="34" charset="0"/>
              <a:cs typeface="Calibri" panose="020F0502020204030204" pitchFamily="34" charset="0"/>
            </a:endParaRPr>
          </a:p>
          <a:p>
            <a:pPr lvl="0" algn="just">
              <a:spcAft>
                <a:spcPts val="600"/>
              </a:spcAft>
              <a:defRPr/>
            </a:pPr>
            <a:r>
              <a:rPr lang="en-US" sz="1200" b="0" i="1" dirty="0">
                <a:solidFill>
                  <a:srgbClr val="191919"/>
                </a:solidFill>
                <a:latin typeface="+mn-lt"/>
                <a:cs typeface="Calibri" panose="020F0502020204030204" pitchFamily="34" charset="0"/>
              </a:rPr>
              <a:t>Before establishing one common data base </a:t>
            </a:r>
            <a:endParaRPr lang="hr-HR" sz="1200" b="0" i="1" dirty="0">
              <a:solidFill>
                <a:srgbClr val="191919"/>
              </a:solidFill>
              <a:latin typeface="+mn-lt"/>
              <a:cs typeface="Calibri" panose="020F0502020204030204" pitchFamily="34" charset="0"/>
            </a:endParaRPr>
          </a:p>
          <a:p>
            <a:pPr lvl="0" algn="just">
              <a:spcAft>
                <a:spcPts val="600"/>
              </a:spcAft>
              <a:defRPr/>
            </a:pPr>
            <a:endParaRPr lang="hr-HR" sz="1200" b="0" i="1" dirty="0" smtClean="0">
              <a:solidFill>
                <a:srgbClr val="191919"/>
              </a:solidFill>
              <a:latin typeface="+mn-lt"/>
              <a:cs typeface="Calibri" panose="020F0502020204030204" pitchFamily="34" charset="0"/>
            </a:endParaRPr>
          </a:p>
          <a:p>
            <a:pPr lvl="0" algn="just">
              <a:spcAft>
                <a:spcPts val="600"/>
              </a:spcAft>
              <a:defRPr/>
            </a:pPr>
            <a:endParaRPr lang="hr-HR" sz="1200" b="0" i="1" dirty="0">
              <a:solidFill>
                <a:srgbClr val="191919"/>
              </a:solidFill>
              <a:latin typeface="+mn-lt"/>
              <a:cs typeface="Calibri" panose="020F0502020204030204" pitchFamily="34" charset="0"/>
            </a:endParaRPr>
          </a:p>
          <a:p>
            <a:pPr lvl="0" algn="just">
              <a:spcAft>
                <a:spcPts val="600"/>
              </a:spcAft>
              <a:defRPr/>
            </a:pPr>
            <a:r>
              <a:rPr lang="hr-HR" sz="1200" b="0" i="1" dirty="0" smtClean="0">
                <a:solidFill>
                  <a:srgbClr val="191919"/>
                </a:solidFill>
                <a:latin typeface="+mn-lt"/>
                <a:cs typeface="Calibri" panose="020F0502020204030204" pitchFamily="34" charset="0"/>
              </a:rPr>
              <a:t>Keep </a:t>
            </a:r>
            <a:r>
              <a:rPr lang="hr-HR" sz="1200" b="0" i="1" dirty="0" err="1">
                <a:solidFill>
                  <a:srgbClr val="191919"/>
                </a:solidFill>
                <a:latin typeface="+mn-lt"/>
                <a:cs typeface="Calibri" panose="020F0502020204030204" pitchFamily="34" charset="0"/>
              </a:rPr>
              <a:t>and</a:t>
            </a:r>
            <a:r>
              <a:rPr lang="hr-HR" sz="1200" b="0" i="1" dirty="0">
                <a:solidFill>
                  <a:srgbClr val="191919"/>
                </a:solidFill>
                <a:latin typeface="+mn-lt"/>
                <a:cs typeface="Calibri" panose="020F0502020204030204" pitchFamily="34" charset="0"/>
              </a:rPr>
              <a:t> </a:t>
            </a:r>
            <a:r>
              <a:rPr lang="hr-HR" sz="1200" b="0" i="1" dirty="0" err="1">
                <a:solidFill>
                  <a:srgbClr val="191919"/>
                </a:solidFill>
                <a:latin typeface="+mn-lt"/>
                <a:cs typeface="Calibri" panose="020F0502020204030204" pitchFamily="34" charset="0"/>
              </a:rPr>
              <a:t>maintain</a:t>
            </a:r>
            <a:r>
              <a:rPr lang="hr-HR" sz="1200" b="0" i="1" dirty="0">
                <a:solidFill>
                  <a:srgbClr val="191919"/>
                </a:solidFill>
                <a:latin typeface="+mn-lt"/>
                <a:cs typeface="Calibri" panose="020F0502020204030204" pitchFamily="34" charset="0"/>
              </a:rPr>
              <a:t> </a:t>
            </a:r>
            <a:r>
              <a:rPr lang="hr-HR" sz="1200" b="0" i="1" dirty="0" err="1">
                <a:solidFill>
                  <a:srgbClr val="191919"/>
                </a:solidFill>
                <a:latin typeface="+mn-lt"/>
                <a:cs typeface="Calibri" panose="020F0502020204030204" pitchFamily="34" charset="0"/>
              </a:rPr>
              <a:t>all</a:t>
            </a:r>
            <a:r>
              <a:rPr lang="hr-HR" sz="1200" b="0" i="1" dirty="0">
                <a:solidFill>
                  <a:srgbClr val="191919"/>
                </a:solidFill>
                <a:latin typeface="+mn-lt"/>
                <a:cs typeface="Calibri" panose="020F0502020204030204" pitchFamily="34" charset="0"/>
              </a:rPr>
              <a:t> </a:t>
            </a:r>
            <a:r>
              <a:rPr lang="hr-HR" sz="1200" b="0" i="1" dirty="0" err="1" smtClean="0">
                <a:solidFill>
                  <a:srgbClr val="191919"/>
                </a:solidFill>
                <a:latin typeface="+mn-lt"/>
                <a:cs typeface="Calibri" panose="020F0502020204030204" pitchFamily="34" charset="0"/>
              </a:rPr>
              <a:t>cadastral</a:t>
            </a:r>
            <a:r>
              <a:rPr lang="hr-HR" sz="1200" b="0" i="1" dirty="0" smtClean="0">
                <a:solidFill>
                  <a:srgbClr val="191919"/>
                </a:solidFill>
                <a:latin typeface="+mn-lt"/>
                <a:cs typeface="Calibri" panose="020F0502020204030204" pitchFamily="34" charset="0"/>
              </a:rPr>
              <a:t> data </a:t>
            </a:r>
            <a:r>
              <a:rPr lang="hr-HR" sz="1200" b="0" i="1" dirty="0">
                <a:solidFill>
                  <a:srgbClr val="191919"/>
                </a:solidFill>
                <a:latin typeface="Calibri"/>
                <a:cs typeface="Calibri" panose="020F0502020204030204" pitchFamily="34" charset="0"/>
              </a:rPr>
              <a:t>into </a:t>
            </a:r>
            <a:r>
              <a:rPr lang="hr-HR" sz="1200" b="0" i="1" dirty="0" smtClean="0">
                <a:solidFill>
                  <a:srgbClr val="191919"/>
                </a:solidFill>
                <a:latin typeface="Calibri"/>
                <a:cs typeface="Calibri" panose="020F0502020204030204" pitchFamily="34" charset="0"/>
              </a:rPr>
              <a:t>112 </a:t>
            </a:r>
            <a:r>
              <a:rPr lang="hr-HR" sz="1200" b="0" i="1" dirty="0" err="1" smtClean="0">
                <a:solidFill>
                  <a:srgbClr val="191919"/>
                </a:solidFill>
                <a:latin typeface="Calibri"/>
                <a:cs typeface="Calibri" panose="020F0502020204030204" pitchFamily="34" charset="0"/>
              </a:rPr>
              <a:t>cadastral</a:t>
            </a:r>
            <a:r>
              <a:rPr lang="hr-HR" sz="1200" b="0" i="1" dirty="0" smtClean="0">
                <a:solidFill>
                  <a:srgbClr val="191919"/>
                </a:solidFill>
                <a:latin typeface="Calibri"/>
                <a:cs typeface="Calibri" panose="020F0502020204030204" pitchFamily="34" charset="0"/>
              </a:rPr>
              <a:t> </a:t>
            </a:r>
            <a:r>
              <a:rPr lang="hr-HR" sz="1200" b="0" i="1" dirty="0" err="1">
                <a:solidFill>
                  <a:srgbClr val="191919"/>
                </a:solidFill>
                <a:latin typeface="Calibri"/>
                <a:cs typeface="Calibri" panose="020F0502020204030204" pitchFamily="34" charset="0"/>
              </a:rPr>
              <a:t>databases</a:t>
            </a:r>
            <a:r>
              <a:rPr lang="hr-HR" sz="1200" b="0" i="1" dirty="0" smtClean="0">
                <a:solidFill>
                  <a:srgbClr val="191919"/>
                </a:solidFill>
                <a:latin typeface="+mn-lt"/>
                <a:cs typeface="Calibri" panose="020F0502020204030204" pitchFamily="34" charset="0"/>
              </a:rPr>
              <a:t>                  Keep </a:t>
            </a:r>
            <a:r>
              <a:rPr lang="hr-HR" sz="1200" b="0" i="1" dirty="0" err="1">
                <a:solidFill>
                  <a:srgbClr val="191919"/>
                </a:solidFill>
                <a:latin typeface="+mn-lt"/>
                <a:cs typeface="Calibri" panose="020F0502020204030204" pitchFamily="34" charset="0"/>
              </a:rPr>
              <a:t>and</a:t>
            </a:r>
            <a:r>
              <a:rPr lang="hr-HR" sz="1200" b="0" i="1" dirty="0">
                <a:solidFill>
                  <a:srgbClr val="191919"/>
                </a:solidFill>
                <a:latin typeface="+mn-lt"/>
                <a:cs typeface="Calibri" panose="020F0502020204030204" pitchFamily="34" charset="0"/>
              </a:rPr>
              <a:t> </a:t>
            </a:r>
            <a:r>
              <a:rPr lang="hr-HR" sz="1200" b="0" i="1" dirty="0" err="1">
                <a:solidFill>
                  <a:srgbClr val="191919"/>
                </a:solidFill>
                <a:latin typeface="+mn-lt"/>
                <a:cs typeface="Calibri" panose="020F0502020204030204" pitchFamily="34" charset="0"/>
              </a:rPr>
              <a:t>maintain</a:t>
            </a:r>
            <a:r>
              <a:rPr lang="hr-HR" sz="1200" b="0" i="1" dirty="0">
                <a:solidFill>
                  <a:srgbClr val="191919"/>
                </a:solidFill>
                <a:latin typeface="+mn-lt"/>
                <a:cs typeface="Calibri" panose="020F0502020204030204" pitchFamily="34" charset="0"/>
              </a:rPr>
              <a:t> </a:t>
            </a:r>
            <a:r>
              <a:rPr lang="hr-HR" sz="1200" b="0" i="1" dirty="0" err="1">
                <a:solidFill>
                  <a:srgbClr val="191919"/>
                </a:solidFill>
                <a:latin typeface="+mn-lt"/>
                <a:cs typeface="Calibri" panose="020F0502020204030204" pitchFamily="34" charset="0"/>
              </a:rPr>
              <a:t>all</a:t>
            </a:r>
            <a:r>
              <a:rPr lang="hr-HR" sz="1200" b="0" i="1" dirty="0">
                <a:solidFill>
                  <a:srgbClr val="191919"/>
                </a:solidFill>
                <a:latin typeface="+mn-lt"/>
                <a:cs typeface="Calibri" panose="020F0502020204030204" pitchFamily="34" charset="0"/>
              </a:rPr>
              <a:t> </a:t>
            </a:r>
            <a:r>
              <a:rPr lang="hr-HR" sz="1200" b="0" i="1" dirty="0" err="1" smtClean="0">
                <a:solidFill>
                  <a:srgbClr val="191919"/>
                </a:solidFill>
                <a:latin typeface="+mn-lt"/>
                <a:cs typeface="Calibri" panose="020F0502020204030204" pitchFamily="34" charset="0"/>
              </a:rPr>
              <a:t>land</a:t>
            </a:r>
            <a:r>
              <a:rPr lang="hr-HR" sz="1200" b="0" i="1" dirty="0" smtClean="0">
                <a:solidFill>
                  <a:srgbClr val="191919"/>
                </a:solidFill>
                <a:latin typeface="+mn-lt"/>
                <a:cs typeface="Calibri" panose="020F0502020204030204" pitchFamily="34" charset="0"/>
              </a:rPr>
              <a:t> </a:t>
            </a:r>
            <a:r>
              <a:rPr lang="hr-HR" sz="1200" b="0" i="1" dirty="0" err="1" smtClean="0">
                <a:solidFill>
                  <a:srgbClr val="191919"/>
                </a:solidFill>
                <a:latin typeface="+mn-lt"/>
                <a:cs typeface="Calibri" panose="020F0502020204030204" pitchFamily="34" charset="0"/>
              </a:rPr>
              <a:t>registry</a:t>
            </a:r>
            <a:r>
              <a:rPr lang="hr-HR" sz="1200" b="0" i="1" dirty="0" smtClean="0">
                <a:solidFill>
                  <a:srgbClr val="191919"/>
                </a:solidFill>
                <a:latin typeface="+mn-lt"/>
                <a:cs typeface="Calibri" panose="020F0502020204030204" pitchFamily="34" charset="0"/>
              </a:rPr>
              <a:t> data into 100 LR </a:t>
            </a:r>
            <a:r>
              <a:rPr lang="hr-HR" sz="1200" b="0" i="1" dirty="0" err="1" smtClean="0">
                <a:solidFill>
                  <a:srgbClr val="191919"/>
                </a:solidFill>
                <a:latin typeface="+mn-lt"/>
                <a:cs typeface="Calibri" panose="020F0502020204030204" pitchFamily="34" charset="0"/>
              </a:rPr>
              <a:t>databases</a:t>
            </a:r>
            <a:endParaRPr lang="hr-HR" sz="1200" b="0" i="1" dirty="0">
              <a:solidFill>
                <a:srgbClr val="C00000"/>
              </a:solidFill>
              <a:latin typeface="+mn-lt"/>
            </a:endParaRPr>
          </a:p>
          <a:p>
            <a:pPr lvl="0" algn="just">
              <a:spcAft>
                <a:spcPts val="600"/>
              </a:spcAft>
              <a:defRPr/>
            </a:pPr>
            <a:endParaRPr lang="hr-HR" sz="1600" b="0" dirty="0">
              <a:solidFill>
                <a:srgbClr val="C00000"/>
              </a:solidFill>
              <a:latin typeface="Arial Rounded MT Bold" pitchFamily="34" charset="0"/>
            </a:endParaRPr>
          </a:p>
        </p:txBody>
      </p:sp>
      <p:sp>
        <p:nvSpPr>
          <p:cNvPr id="2" name="TextBox 1"/>
          <p:cNvSpPr txBox="1"/>
          <p:nvPr/>
        </p:nvSpPr>
        <p:spPr>
          <a:xfrm>
            <a:off x="251520" y="6074712"/>
            <a:ext cx="8748018" cy="738664"/>
          </a:xfrm>
          <a:prstGeom prst="rect">
            <a:avLst/>
          </a:prstGeom>
          <a:noFill/>
        </p:spPr>
        <p:txBody>
          <a:bodyPr wrap="square" rtlCol="0">
            <a:spAutoFit/>
          </a:bodyPr>
          <a:lstStyle/>
          <a:p>
            <a:r>
              <a:rPr lang="en-US" sz="1050" b="0">
                <a:solidFill>
                  <a:schemeClr val="bg2">
                    <a:lumMod val="10000"/>
                  </a:schemeClr>
                </a:solidFill>
                <a:latin typeface="Calibri" panose="020F0502020204030204" pitchFamily="34" charset="0"/>
                <a:cs typeface="Calibri" panose="020F0502020204030204" pitchFamily="34" charset="0"/>
              </a:rPr>
              <a:t>We are aware that the future development of e-Cadastre will primarily depend on the satisfaction of the customers with the services provided, their motivation for using them and their support. In order to fulfil these expectations, the basic precondition is a unified and up-to-date database. This means that data must be organised and accessible in such a way that any kind of query, analysis or statistics can be made at any time and for any purpose and that the data can be provided on a daily basis. </a:t>
            </a:r>
            <a:endParaRPr lang="hr-HR" sz="1050" b="0" dirty="0">
              <a:solidFill>
                <a:schemeClr val="bg2">
                  <a:lumMod val="1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23221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1600" dirty="0">
                <a:solidFill>
                  <a:srgbClr val="000000"/>
                </a:solidFill>
                <a:latin typeface="Calibri" panose="020F0502020204030204" pitchFamily="34" charset="0"/>
                <a:cs typeface="Calibri" panose="020F0502020204030204" pitchFamily="34" charset="0"/>
              </a:rPr>
              <a:t>Since 1999, SGA has conducted many programs standardizing the cadastral system throughout the </a:t>
            </a:r>
            <a:r>
              <a:rPr lang="en-US" sz="1600" dirty="0" err="1">
                <a:solidFill>
                  <a:srgbClr val="000000"/>
                </a:solidFill>
                <a:latin typeface="Calibri" panose="020F0502020204030204" pitchFamily="34" charset="0"/>
                <a:cs typeface="Calibri" panose="020F0502020204030204" pitchFamily="34" charset="0"/>
              </a:rPr>
              <a:t>RoC</a:t>
            </a:r>
            <a:r>
              <a:rPr lang="en-US" sz="1600" dirty="0">
                <a:solidFill>
                  <a:srgbClr val="000000"/>
                </a:solidFill>
                <a:latin typeface="Calibri" panose="020F0502020204030204" pitchFamily="34" charset="0"/>
                <a:cs typeface="Calibri" panose="020F0502020204030204" pitchFamily="34" charset="0"/>
              </a:rPr>
              <a:t> in </a:t>
            </a:r>
            <a:r>
              <a:rPr lang="en-US" sz="1600" dirty="0" err="1">
                <a:solidFill>
                  <a:srgbClr val="000000"/>
                </a:solidFill>
                <a:latin typeface="Calibri" panose="020F0502020204030204" pitchFamily="34" charset="0"/>
                <a:cs typeface="Calibri" panose="020F0502020204030204" pitchFamily="34" charset="0"/>
              </a:rPr>
              <a:t>organisational</a:t>
            </a:r>
            <a:r>
              <a:rPr lang="en-US" sz="1600" dirty="0">
                <a:solidFill>
                  <a:srgbClr val="000000"/>
                </a:solidFill>
                <a:latin typeface="Calibri" panose="020F0502020204030204" pitchFamily="34" charset="0"/>
                <a:cs typeface="Calibri" panose="020F0502020204030204" pitchFamily="34" charset="0"/>
              </a:rPr>
              <a:t> and technological terms. </a:t>
            </a:r>
            <a:endParaRPr lang="hr-HR" sz="1600" dirty="0">
              <a:solidFill>
                <a:srgbClr val="000000"/>
              </a:solidFill>
              <a:latin typeface="Calibri" panose="020F0502020204030204" pitchFamily="34" charset="0"/>
              <a:cs typeface="Calibri" panose="020F0502020204030204" pitchFamily="34" charset="0"/>
            </a:endParaRPr>
          </a:p>
          <a:p>
            <a:pPr marL="0" indent="0">
              <a:buNone/>
            </a:pPr>
            <a:endParaRPr lang="hr-HR" sz="1600" dirty="0" smtClean="0">
              <a:solidFill>
                <a:srgbClr val="000000"/>
              </a:solidFill>
              <a:latin typeface="Calibri" panose="020F0502020204030204" pitchFamily="34" charset="0"/>
              <a:cs typeface="Calibri" panose="020F0502020204030204" pitchFamily="34" charset="0"/>
            </a:endParaRPr>
          </a:p>
          <a:p>
            <a:pPr marL="0" indent="0">
              <a:buNone/>
            </a:pPr>
            <a:r>
              <a:rPr lang="en-US" sz="1600" dirty="0" smtClean="0">
                <a:solidFill>
                  <a:srgbClr val="000000"/>
                </a:solidFill>
                <a:latin typeface="Calibri" panose="020F0502020204030204" pitchFamily="34" charset="0"/>
                <a:cs typeface="Calibri" panose="020F0502020204030204" pitchFamily="34" charset="0"/>
              </a:rPr>
              <a:t>Many </a:t>
            </a:r>
            <a:r>
              <a:rPr lang="en-US" sz="1600" dirty="0">
                <a:solidFill>
                  <a:srgbClr val="000000"/>
                </a:solidFill>
                <a:latin typeface="Calibri" panose="020F0502020204030204" pitchFamily="34" charset="0"/>
                <a:cs typeface="Calibri" panose="020F0502020204030204" pitchFamily="34" charset="0"/>
              </a:rPr>
              <a:t>projects are implemented in order to raise the </a:t>
            </a:r>
            <a:r>
              <a:rPr lang="en-US" sz="1600" u="sng" dirty="0">
                <a:solidFill>
                  <a:srgbClr val="000000"/>
                </a:solidFill>
                <a:latin typeface="Calibri" panose="020F0502020204030204" pitchFamily="34" charset="0"/>
                <a:cs typeface="Calibri" panose="020F0502020204030204" pitchFamily="34" charset="0"/>
              </a:rPr>
              <a:t>data quality </a:t>
            </a:r>
            <a:r>
              <a:rPr lang="en-US" sz="1600" dirty="0">
                <a:solidFill>
                  <a:srgbClr val="000000"/>
                </a:solidFill>
                <a:latin typeface="Calibri" panose="020F0502020204030204" pitchFamily="34" charset="0"/>
                <a:cs typeface="Calibri" panose="020F0502020204030204" pitchFamily="34" charset="0"/>
              </a:rPr>
              <a:t>and many </a:t>
            </a:r>
            <a:r>
              <a:rPr lang="en-US" sz="1600" u="sng" dirty="0">
                <a:solidFill>
                  <a:srgbClr val="000000"/>
                </a:solidFill>
                <a:latin typeface="Calibri" panose="020F0502020204030204" pitchFamily="34" charset="0"/>
                <a:cs typeface="Calibri" panose="020F0502020204030204" pitchFamily="34" charset="0"/>
              </a:rPr>
              <a:t>services</a:t>
            </a:r>
            <a:r>
              <a:rPr lang="en-US" sz="1600" dirty="0">
                <a:solidFill>
                  <a:srgbClr val="000000"/>
                </a:solidFill>
                <a:latin typeface="Calibri" panose="020F0502020204030204" pitchFamily="34" charset="0"/>
                <a:cs typeface="Calibri" panose="020F0502020204030204" pitchFamily="34" charset="0"/>
              </a:rPr>
              <a:t> have been developed for the </a:t>
            </a:r>
            <a:r>
              <a:rPr lang="en-US" sz="1600" u="sng" dirty="0">
                <a:solidFill>
                  <a:srgbClr val="000000"/>
                </a:solidFill>
                <a:latin typeface="Calibri" panose="020F0502020204030204" pitchFamily="34" charset="0"/>
                <a:cs typeface="Calibri" panose="020F0502020204030204" pitchFamily="34" charset="0"/>
              </a:rPr>
              <a:t>data distribution, sharing and exchange</a:t>
            </a:r>
            <a:r>
              <a:rPr lang="hr-HR" sz="1600" dirty="0">
                <a:solidFill>
                  <a:srgbClr val="000000"/>
                </a:solidFill>
                <a:latin typeface="Calibri" panose="020F0502020204030204" pitchFamily="34" charset="0"/>
                <a:cs typeface="Calibri" panose="020F0502020204030204" pitchFamily="34" charset="0"/>
              </a:rPr>
              <a:t>.</a:t>
            </a:r>
            <a:endParaRPr lang="en-US" sz="1600" dirty="0">
              <a:solidFill>
                <a:srgbClr val="000000"/>
              </a:solidFill>
              <a:latin typeface="Calibri" panose="020F0502020204030204" pitchFamily="34" charset="0"/>
              <a:cs typeface="Calibri" panose="020F0502020204030204" pitchFamily="34" charset="0"/>
            </a:endParaRPr>
          </a:p>
          <a:p>
            <a:pPr marL="0" lvl="0" indent="0">
              <a:buNone/>
            </a:pPr>
            <a:endParaRPr lang="hr-HR" sz="1600" dirty="0" smtClean="0">
              <a:solidFill>
                <a:srgbClr val="000000"/>
              </a:solidFill>
              <a:latin typeface="Calibri" panose="020F0502020204030204" pitchFamily="34" charset="0"/>
              <a:cs typeface="Calibri" panose="020F0502020204030204" pitchFamily="34" charset="0"/>
            </a:endParaRPr>
          </a:p>
          <a:p>
            <a:pPr marL="0" lvl="0" indent="0">
              <a:buNone/>
            </a:pPr>
            <a:r>
              <a:rPr lang="en-US" sz="1600" dirty="0" smtClean="0">
                <a:solidFill>
                  <a:srgbClr val="000000"/>
                </a:solidFill>
                <a:latin typeface="Calibri" panose="020F0502020204030204" pitchFamily="34" charset="0"/>
                <a:cs typeface="Calibri" panose="020F0502020204030204" pitchFamily="34" charset="0"/>
              </a:rPr>
              <a:t>All </a:t>
            </a:r>
            <a:r>
              <a:rPr lang="en-US" sz="1600" dirty="0">
                <a:solidFill>
                  <a:srgbClr val="000000"/>
                </a:solidFill>
                <a:latin typeface="Calibri" panose="020F0502020204030204" pitchFamily="34" charset="0"/>
                <a:cs typeface="Calibri" panose="020F0502020204030204" pitchFamily="34" charset="0"/>
              </a:rPr>
              <a:t>preconditions have been met for fully digital business operations</a:t>
            </a:r>
            <a:r>
              <a:rPr lang="en-US" sz="1600" dirty="0" smtClean="0">
                <a:solidFill>
                  <a:srgbClr val="000000"/>
                </a:solidFill>
                <a:latin typeface="Calibri" panose="020F0502020204030204" pitchFamily="34" charset="0"/>
                <a:cs typeface="Calibri" panose="020F0502020204030204" pitchFamily="34" charset="0"/>
              </a:rPr>
              <a:t>:</a:t>
            </a:r>
            <a:endParaRPr lang="hr-HR" sz="1800" dirty="0">
              <a:solidFill>
                <a:srgbClr val="000000"/>
              </a:solidFill>
              <a:latin typeface="Calibri" panose="020F0502020204030204" pitchFamily="34" charset="0"/>
              <a:cs typeface="Calibri" panose="020F0502020204030204" pitchFamily="34" charset="0"/>
            </a:endParaRPr>
          </a:p>
          <a:p>
            <a:pPr lvl="0"/>
            <a:r>
              <a:rPr lang="hr-HR" sz="1400" dirty="0" smtClean="0">
                <a:solidFill>
                  <a:srgbClr val="FF0000"/>
                </a:solidFill>
                <a:latin typeface="Calibri" panose="020F0502020204030204" pitchFamily="34" charset="0"/>
                <a:cs typeface="Calibri" panose="020F0502020204030204" pitchFamily="34" charset="0"/>
              </a:rPr>
              <a:t>A</a:t>
            </a:r>
            <a:r>
              <a:rPr lang="en-US" sz="1400" dirty="0" smtClean="0">
                <a:solidFill>
                  <a:srgbClr val="FF0000"/>
                </a:solidFill>
                <a:latin typeface="Calibri" panose="020F0502020204030204" pitchFamily="34" charset="0"/>
                <a:cs typeface="Calibri" panose="020F0502020204030204" pitchFamily="34" charset="0"/>
              </a:rPr>
              <a:t>n </a:t>
            </a:r>
            <a:r>
              <a:rPr lang="en-US" sz="1400" dirty="0">
                <a:solidFill>
                  <a:srgbClr val="FF0000"/>
                </a:solidFill>
                <a:latin typeface="Calibri" panose="020F0502020204030204" pitchFamily="34" charset="0"/>
                <a:cs typeface="Calibri" panose="020F0502020204030204" pitchFamily="34" charset="0"/>
              </a:rPr>
              <a:t>unified database </a:t>
            </a:r>
            <a:r>
              <a:rPr lang="en-US" sz="1400" dirty="0">
                <a:solidFill>
                  <a:srgbClr val="000000"/>
                </a:solidFill>
                <a:latin typeface="Calibri" panose="020F0502020204030204" pitchFamily="34" charset="0"/>
                <a:cs typeface="Calibri" panose="020F0502020204030204" pitchFamily="34" charset="0"/>
              </a:rPr>
              <a:t>and application for keeping and maintaining the land registry and </a:t>
            </a:r>
            <a:r>
              <a:rPr lang="en-US" sz="1400" dirty="0" err="1">
                <a:solidFill>
                  <a:srgbClr val="000000"/>
                </a:solidFill>
                <a:latin typeface="Calibri" panose="020F0502020204030204" pitchFamily="34" charset="0"/>
                <a:cs typeface="Calibri" panose="020F0502020204030204" pitchFamily="34" charset="0"/>
              </a:rPr>
              <a:t>cadastre</a:t>
            </a:r>
            <a:r>
              <a:rPr lang="en-US" sz="1400" dirty="0">
                <a:solidFill>
                  <a:srgbClr val="000000"/>
                </a:solidFill>
                <a:latin typeface="Calibri" panose="020F0502020204030204" pitchFamily="34" charset="0"/>
                <a:cs typeface="Calibri" panose="020F0502020204030204" pitchFamily="34" charset="0"/>
              </a:rPr>
              <a:t> data has been established. </a:t>
            </a:r>
            <a:r>
              <a:rPr lang="hr-HR" sz="1400" dirty="0" smtClean="0">
                <a:solidFill>
                  <a:srgbClr val="000000"/>
                </a:solidFill>
                <a:latin typeface="Calibri" panose="020F0502020204030204" pitchFamily="34" charset="0"/>
                <a:cs typeface="Calibri" panose="020F0502020204030204" pitchFamily="34" charset="0"/>
              </a:rPr>
              <a:t>- </a:t>
            </a:r>
            <a:r>
              <a:rPr lang="en-US" sz="1400" dirty="0">
                <a:solidFill>
                  <a:srgbClr val="000000"/>
                </a:solidFill>
                <a:latin typeface="Calibri" panose="020F0502020204030204" pitchFamily="34" charset="0"/>
                <a:cs typeface="Calibri" panose="020F0502020204030204" pitchFamily="34" charset="0"/>
              </a:rPr>
              <a:t>Real Property Registration and </a:t>
            </a:r>
            <a:r>
              <a:rPr lang="en-US" sz="1400" dirty="0" err="1">
                <a:solidFill>
                  <a:srgbClr val="000000"/>
                </a:solidFill>
                <a:latin typeface="Calibri" panose="020F0502020204030204" pitchFamily="34" charset="0"/>
                <a:cs typeface="Calibri" panose="020F0502020204030204" pitchFamily="34" charset="0"/>
              </a:rPr>
              <a:t>Cadastre</a:t>
            </a:r>
            <a:r>
              <a:rPr lang="en-US" sz="1400" dirty="0">
                <a:solidFill>
                  <a:srgbClr val="000000"/>
                </a:solidFill>
                <a:latin typeface="Calibri" panose="020F0502020204030204" pitchFamily="34" charset="0"/>
                <a:cs typeface="Calibri" panose="020F0502020204030204" pitchFamily="34" charset="0"/>
              </a:rPr>
              <a:t> Joint Information System </a:t>
            </a:r>
            <a:r>
              <a:rPr lang="en-US" sz="1400" b="1" dirty="0">
                <a:solidFill>
                  <a:srgbClr val="000000"/>
                </a:solidFill>
                <a:latin typeface="Calibri" panose="020F0502020204030204" pitchFamily="34" charset="0"/>
                <a:cs typeface="Calibri" panose="020F0502020204030204" pitchFamily="34" charset="0"/>
              </a:rPr>
              <a:t>(JIS)</a:t>
            </a:r>
            <a:endParaRPr lang="hr-HR" sz="1400" b="1" dirty="0">
              <a:solidFill>
                <a:srgbClr val="000000"/>
              </a:solidFill>
              <a:latin typeface="Calibri" panose="020F0502020204030204" pitchFamily="34" charset="0"/>
              <a:cs typeface="Calibri" panose="020F0502020204030204" pitchFamily="34" charset="0"/>
            </a:endParaRPr>
          </a:p>
          <a:p>
            <a:pPr lvl="0"/>
            <a:r>
              <a:rPr lang="en-US" sz="1400" dirty="0" smtClean="0">
                <a:solidFill>
                  <a:srgbClr val="FF0000"/>
                </a:solidFill>
                <a:latin typeface="Calibri" panose="020F0502020204030204" pitchFamily="34" charset="0"/>
                <a:cs typeface="Calibri" panose="020F0502020204030204" pitchFamily="34" charset="0"/>
              </a:rPr>
              <a:t>Electronic </a:t>
            </a:r>
            <a:r>
              <a:rPr lang="en-US" sz="1400" dirty="0">
                <a:solidFill>
                  <a:srgbClr val="FF0000"/>
                </a:solidFill>
                <a:latin typeface="Calibri" panose="020F0502020204030204" pitchFamily="34" charset="0"/>
                <a:cs typeface="Calibri" panose="020F0502020204030204" pitchFamily="34" charset="0"/>
              </a:rPr>
              <a:t>issuing of public deeds </a:t>
            </a:r>
            <a:r>
              <a:rPr lang="en-US" sz="1400" dirty="0">
                <a:solidFill>
                  <a:srgbClr val="000000"/>
                </a:solidFill>
                <a:latin typeface="Calibri" panose="020F0502020204030204" pitchFamily="34" charset="0"/>
                <a:cs typeface="Calibri" panose="020F0502020204030204" pitchFamily="34" charset="0"/>
              </a:rPr>
              <a:t>(cadastral map copies, possessory sheet transcript/extract and Land Database extract) – </a:t>
            </a:r>
            <a:r>
              <a:rPr lang="hr-HR" sz="1400" dirty="0">
                <a:solidFill>
                  <a:srgbClr val="000000"/>
                </a:solidFill>
                <a:latin typeface="Calibri" panose="020F0502020204030204" pitchFamily="34" charset="0"/>
                <a:cs typeface="Calibri" panose="020F0502020204030204" pitchFamily="34" charset="0"/>
              </a:rPr>
              <a:t>One Stop Shop (</a:t>
            </a:r>
            <a:r>
              <a:rPr lang="en-US" sz="1400" b="1" dirty="0">
                <a:solidFill>
                  <a:srgbClr val="000000"/>
                </a:solidFill>
                <a:latin typeface="Calibri" panose="020F0502020204030204" pitchFamily="34" charset="0"/>
                <a:cs typeface="Calibri" panose="020F0502020204030204" pitchFamily="34" charset="0"/>
              </a:rPr>
              <a:t>OSS</a:t>
            </a:r>
            <a:r>
              <a:rPr lang="hr-HR" sz="1400" b="1" dirty="0">
                <a:solidFill>
                  <a:srgbClr val="000000"/>
                </a:solidFill>
                <a:latin typeface="Calibri" panose="020F0502020204030204" pitchFamily="34" charset="0"/>
                <a:cs typeface="Calibri" panose="020F0502020204030204" pitchFamily="34" charset="0"/>
              </a:rPr>
              <a:t>)</a:t>
            </a:r>
            <a:r>
              <a:rPr lang="en-US" sz="1400" dirty="0" smtClean="0">
                <a:solidFill>
                  <a:srgbClr val="000000"/>
                </a:solidFill>
                <a:latin typeface="Calibri" panose="020F0502020204030204" pitchFamily="34" charset="0"/>
                <a:cs typeface="Calibri" panose="020F0502020204030204" pitchFamily="34" charset="0"/>
              </a:rPr>
              <a:t> </a:t>
            </a:r>
            <a:endParaRPr lang="hr-HR" sz="1400" dirty="0">
              <a:solidFill>
                <a:srgbClr val="000000"/>
              </a:solidFill>
              <a:latin typeface="Calibri" panose="020F0502020204030204" pitchFamily="34" charset="0"/>
              <a:cs typeface="Calibri" panose="020F0502020204030204" pitchFamily="34" charset="0"/>
            </a:endParaRPr>
          </a:p>
          <a:p>
            <a:pPr lvl="0"/>
            <a:r>
              <a:rPr lang="en-US" sz="1400" dirty="0">
                <a:solidFill>
                  <a:srgbClr val="FF0000"/>
                </a:solidFill>
                <a:latin typeface="Calibri" panose="020F0502020204030204" pitchFamily="34" charset="0"/>
                <a:cs typeface="Calibri" panose="020F0502020204030204" pitchFamily="34" charset="0"/>
              </a:rPr>
              <a:t>Self-service</a:t>
            </a:r>
            <a:r>
              <a:rPr lang="en-US" sz="1400" dirty="0">
                <a:solidFill>
                  <a:srgbClr val="000000"/>
                </a:solidFill>
                <a:latin typeface="Calibri" panose="020F0502020204030204" pitchFamily="34" charset="0"/>
                <a:cs typeface="Calibri" panose="020F0502020204030204" pitchFamily="34" charset="0"/>
              </a:rPr>
              <a:t> and </a:t>
            </a:r>
            <a:r>
              <a:rPr lang="en-US" sz="1400" dirty="0">
                <a:solidFill>
                  <a:srgbClr val="FF0000"/>
                </a:solidFill>
                <a:latin typeface="Calibri" panose="020F0502020204030204" pitchFamily="34" charset="0"/>
                <a:cs typeface="Calibri" panose="020F0502020204030204" pitchFamily="34" charset="0"/>
              </a:rPr>
              <a:t>free data searching </a:t>
            </a:r>
            <a:r>
              <a:rPr lang="en-US" sz="1400" dirty="0">
                <a:solidFill>
                  <a:srgbClr val="000000"/>
                </a:solidFill>
                <a:latin typeface="Calibri" panose="020F0502020204030204" pitchFamily="34" charset="0"/>
                <a:cs typeface="Calibri" panose="020F0502020204030204" pitchFamily="34" charset="0"/>
              </a:rPr>
              <a:t>and downloading for the purpose of producing digital geodetic reports - </a:t>
            </a:r>
            <a:r>
              <a:rPr lang="hr-HR" sz="1400" dirty="0">
                <a:solidFill>
                  <a:srgbClr val="000000"/>
                </a:solidFill>
                <a:latin typeface="Calibri" panose="020F0502020204030204" pitchFamily="34" charset="0"/>
                <a:cs typeface="Calibri" panose="020F0502020204030204" pitchFamily="34" charset="0"/>
              </a:rPr>
              <a:t>Digital </a:t>
            </a:r>
            <a:r>
              <a:rPr lang="hr-HR" sz="1400" dirty="0" err="1">
                <a:solidFill>
                  <a:srgbClr val="000000"/>
                </a:solidFill>
                <a:latin typeface="Calibri" panose="020F0502020204030204" pitchFamily="34" charset="0"/>
                <a:cs typeface="Calibri" panose="020F0502020204030204" pitchFamily="34" charset="0"/>
              </a:rPr>
              <a:t>Geodetic</a:t>
            </a:r>
            <a:r>
              <a:rPr lang="hr-HR" sz="1400" dirty="0">
                <a:solidFill>
                  <a:srgbClr val="000000"/>
                </a:solidFill>
                <a:latin typeface="Calibri" panose="020F0502020204030204" pitchFamily="34" charset="0"/>
                <a:cs typeface="Calibri" panose="020F0502020204030204" pitchFamily="34" charset="0"/>
              </a:rPr>
              <a:t> </a:t>
            </a:r>
            <a:r>
              <a:rPr lang="hr-HR" sz="1400" dirty="0" err="1">
                <a:solidFill>
                  <a:srgbClr val="000000"/>
                </a:solidFill>
                <a:latin typeface="Calibri" panose="020F0502020204030204" pitchFamily="34" charset="0"/>
                <a:cs typeface="Calibri" panose="020F0502020204030204" pitchFamily="34" charset="0"/>
              </a:rPr>
              <a:t>Report</a:t>
            </a:r>
            <a:r>
              <a:rPr lang="hr-HR" sz="1400" dirty="0">
                <a:solidFill>
                  <a:srgbClr val="000000"/>
                </a:solidFill>
                <a:latin typeface="Calibri" panose="020F0502020204030204" pitchFamily="34" charset="0"/>
                <a:cs typeface="Calibri" panose="020F0502020204030204" pitchFamily="34" charset="0"/>
              </a:rPr>
              <a:t> System </a:t>
            </a:r>
            <a:r>
              <a:rPr lang="hr-HR" sz="1400" b="1" dirty="0">
                <a:solidFill>
                  <a:srgbClr val="000000"/>
                </a:solidFill>
                <a:latin typeface="Calibri" panose="020F0502020204030204" pitchFamily="34" charset="0"/>
                <a:cs typeface="Calibri" panose="020F0502020204030204" pitchFamily="34" charset="0"/>
              </a:rPr>
              <a:t>(</a:t>
            </a:r>
            <a:r>
              <a:rPr lang="en-US" sz="1400" b="1" dirty="0">
                <a:solidFill>
                  <a:srgbClr val="000000"/>
                </a:solidFill>
                <a:latin typeface="Calibri" panose="020F0502020204030204" pitchFamily="34" charset="0"/>
                <a:cs typeface="Calibri" panose="020F0502020204030204" pitchFamily="34" charset="0"/>
              </a:rPr>
              <a:t>DGRS</a:t>
            </a:r>
            <a:r>
              <a:rPr lang="hr-HR" sz="1400" b="1" dirty="0">
                <a:solidFill>
                  <a:srgbClr val="000000"/>
                </a:solidFill>
                <a:latin typeface="Calibri" panose="020F0502020204030204" pitchFamily="34" charset="0"/>
                <a:cs typeface="Calibri" panose="020F0502020204030204" pitchFamily="34" charset="0"/>
              </a:rPr>
              <a:t>)</a:t>
            </a:r>
            <a:endParaRPr lang="hr-HR" sz="1400" dirty="0">
              <a:solidFill>
                <a:srgbClr val="000000"/>
              </a:solidFill>
              <a:latin typeface="Calibri" panose="020F0502020204030204" pitchFamily="34" charset="0"/>
              <a:cs typeface="Calibri" panose="020F0502020204030204" pitchFamily="34" charset="0"/>
            </a:endParaRPr>
          </a:p>
          <a:p>
            <a:pPr lvl="0"/>
            <a:r>
              <a:rPr lang="en-US" sz="1400" dirty="0" smtClean="0">
                <a:solidFill>
                  <a:srgbClr val="000000"/>
                </a:solidFill>
                <a:latin typeface="Calibri" panose="020F0502020204030204" pitchFamily="34" charset="0"/>
                <a:cs typeface="Calibri" panose="020F0502020204030204" pitchFamily="34" charset="0"/>
              </a:rPr>
              <a:t>Delivery </a:t>
            </a:r>
            <a:r>
              <a:rPr lang="en-US" sz="1400" dirty="0">
                <a:solidFill>
                  <a:srgbClr val="000000"/>
                </a:solidFill>
                <a:latin typeface="Calibri" panose="020F0502020204030204" pitchFamily="34" charset="0"/>
                <a:cs typeface="Calibri" panose="020F0502020204030204" pitchFamily="34" charset="0"/>
              </a:rPr>
              <a:t>of actual (surveyed) </a:t>
            </a:r>
            <a:r>
              <a:rPr lang="en-US" sz="1400" dirty="0">
                <a:solidFill>
                  <a:srgbClr val="FF0000"/>
                </a:solidFill>
                <a:latin typeface="Calibri" panose="020F0502020204030204" pitchFamily="34" charset="0"/>
                <a:cs typeface="Calibri" panose="020F0502020204030204" pitchFamily="34" charset="0"/>
              </a:rPr>
              <a:t>coordinates</a:t>
            </a:r>
            <a:r>
              <a:rPr lang="en-US" sz="1400" dirty="0">
                <a:solidFill>
                  <a:srgbClr val="000000"/>
                </a:solidFill>
                <a:latin typeface="Calibri" panose="020F0502020204030204" pitchFamily="34" charset="0"/>
                <a:cs typeface="Calibri" panose="020F0502020204030204" pitchFamily="34" charset="0"/>
              </a:rPr>
              <a:t> in real time</a:t>
            </a:r>
            <a:r>
              <a:rPr lang="en-US" sz="1400" b="1" dirty="0">
                <a:solidFill>
                  <a:srgbClr val="000000"/>
                </a:solidFill>
                <a:latin typeface="Calibri" panose="020F0502020204030204" pitchFamily="34" charset="0"/>
                <a:cs typeface="Calibri" panose="020F0502020204030204" pitchFamily="34" charset="0"/>
              </a:rPr>
              <a:t> - </a:t>
            </a:r>
            <a:r>
              <a:rPr lang="en-US" sz="1400" dirty="0">
                <a:solidFill>
                  <a:srgbClr val="000000"/>
                </a:solidFill>
                <a:latin typeface="Calibri" panose="020F0502020204030204" pitchFamily="34" charset="0"/>
                <a:cs typeface="Calibri" panose="020F0502020204030204" pitchFamily="34" charset="0"/>
              </a:rPr>
              <a:t>Croatian Positioning System </a:t>
            </a:r>
            <a:r>
              <a:rPr lang="hr-HR" sz="1400" b="1" dirty="0">
                <a:solidFill>
                  <a:srgbClr val="000000"/>
                </a:solidFill>
              </a:rPr>
              <a:t>(</a:t>
            </a:r>
            <a:r>
              <a:rPr lang="en-US" sz="1400" b="1" dirty="0">
                <a:solidFill>
                  <a:srgbClr val="000000"/>
                </a:solidFill>
                <a:latin typeface="Calibri" panose="020F0502020204030204" pitchFamily="34" charset="0"/>
                <a:cs typeface="Calibri" panose="020F0502020204030204" pitchFamily="34" charset="0"/>
              </a:rPr>
              <a:t>CROPOS</a:t>
            </a:r>
            <a:r>
              <a:rPr lang="hr-HR" sz="1400" b="1" dirty="0">
                <a:solidFill>
                  <a:srgbClr val="000000"/>
                </a:solidFill>
                <a:latin typeface="Calibri" panose="020F0502020204030204" pitchFamily="34" charset="0"/>
                <a:cs typeface="Calibri" panose="020F0502020204030204" pitchFamily="34" charset="0"/>
              </a:rPr>
              <a:t>)</a:t>
            </a:r>
            <a:endParaRPr lang="hr-HR" sz="1400" dirty="0">
              <a:solidFill>
                <a:srgbClr val="000000"/>
              </a:solidFill>
              <a:latin typeface="Calibri" panose="020F0502020204030204" pitchFamily="34" charset="0"/>
              <a:cs typeface="Calibri" panose="020F0502020204030204" pitchFamily="34" charset="0"/>
            </a:endParaRPr>
          </a:p>
          <a:p>
            <a:pPr lvl="0"/>
            <a:r>
              <a:rPr lang="en-US" sz="1400" dirty="0" smtClean="0">
                <a:solidFill>
                  <a:srgbClr val="000000"/>
                </a:solidFill>
                <a:latin typeface="Calibri" panose="020F0502020204030204" pitchFamily="34" charset="0"/>
                <a:cs typeface="Calibri" panose="020F0502020204030204" pitchFamily="34" charset="0"/>
              </a:rPr>
              <a:t>Electronic </a:t>
            </a:r>
            <a:r>
              <a:rPr lang="en-US" sz="1400" dirty="0">
                <a:solidFill>
                  <a:srgbClr val="000000"/>
                </a:solidFill>
                <a:latin typeface="Calibri" panose="020F0502020204030204" pitchFamily="34" charset="0"/>
                <a:cs typeface="Calibri" panose="020F0502020204030204" pitchFamily="34" charset="0"/>
              </a:rPr>
              <a:t>submission of </a:t>
            </a:r>
            <a:r>
              <a:rPr lang="en-US" sz="1400" dirty="0">
                <a:solidFill>
                  <a:srgbClr val="FF0000"/>
                </a:solidFill>
                <a:latin typeface="Calibri" panose="020F0502020204030204" pitchFamily="34" charset="0"/>
                <a:cs typeface="Calibri" panose="020F0502020204030204" pitchFamily="34" charset="0"/>
              </a:rPr>
              <a:t>digital geodetic reports </a:t>
            </a:r>
            <a:r>
              <a:rPr lang="en-US" sz="1400" dirty="0">
                <a:solidFill>
                  <a:srgbClr val="000000"/>
                </a:solidFill>
                <a:latin typeface="Calibri" panose="020F0502020204030204" pitchFamily="34" charset="0"/>
                <a:cs typeface="Calibri" panose="020F0502020204030204" pitchFamily="34" charset="0"/>
              </a:rPr>
              <a:t>(elaborates)</a:t>
            </a:r>
            <a:r>
              <a:rPr lang="en-US" sz="1400" b="1" dirty="0">
                <a:solidFill>
                  <a:srgbClr val="000000"/>
                </a:solidFill>
                <a:latin typeface="Calibri" panose="020F0502020204030204" pitchFamily="34" charset="0"/>
                <a:cs typeface="Calibri" panose="020F0502020204030204" pitchFamily="34" charset="0"/>
              </a:rPr>
              <a:t> – DGRS&amp;OSS</a:t>
            </a:r>
            <a:endParaRPr lang="hr-HR" sz="1400" dirty="0">
              <a:solidFill>
                <a:srgbClr val="000000"/>
              </a:solidFill>
              <a:latin typeface="Calibri" panose="020F0502020204030204" pitchFamily="34" charset="0"/>
              <a:cs typeface="Calibri" panose="020F0502020204030204" pitchFamily="34" charset="0"/>
            </a:endParaRPr>
          </a:p>
          <a:p>
            <a:pPr lvl="0"/>
            <a:r>
              <a:rPr lang="en-US" sz="1400" dirty="0">
                <a:solidFill>
                  <a:srgbClr val="000000"/>
                </a:solidFill>
                <a:latin typeface="Calibri" panose="020F0502020204030204" pitchFamily="34" charset="0"/>
                <a:cs typeface="Calibri" panose="020F0502020204030204" pitchFamily="34" charset="0"/>
              </a:rPr>
              <a:t>Upcoming legislative changes also go in the direction of the coordinate </a:t>
            </a:r>
            <a:r>
              <a:rPr lang="en-US" sz="1400" dirty="0" err="1">
                <a:solidFill>
                  <a:srgbClr val="000000"/>
                </a:solidFill>
                <a:latin typeface="Calibri" panose="020F0502020204030204" pitchFamily="34" charset="0"/>
                <a:cs typeface="Calibri" panose="020F0502020204030204" pitchFamily="34" charset="0"/>
              </a:rPr>
              <a:t>cadastre</a:t>
            </a:r>
            <a:r>
              <a:rPr lang="en-US" sz="1400" dirty="0">
                <a:solidFill>
                  <a:srgbClr val="000000"/>
                </a:solidFill>
                <a:latin typeface="Calibri" panose="020F0502020204030204" pitchFamily="34" charset="0"/>
                <a:cs typeface="Calibri" panose="020F0502020204030204" pitchFamily="34" charset="0"/>
              </a:rPr>
              <a:t>, whereby a new step forward is made in perceiving the data quality </a:t>
            </a:r>
            <a:endParaRPr lang="hr-HR" sz="1400" dirty="0">
              <a:solidFill>
                <a:srgbClr val="000000"/>
              </a:solidFill>
              <a:latin typeface="Calibri" panose="020F0502020204030204" pitchFamily="34" charset="0"/>
              <a:cs typeface="Calibri" panose="020F0502020204030204" pitchFamily="34" charset="0"/>
            </a:endParaRPr>
          </a:p>
          <a:p>
            <a:endParaRPr lang="hr-HR" sz="1400" dirty="0">
              <a:latin typeface="Calibri" panose="020F0502020204030204" pitchFamily="34" charset="0"/>
              <a:cs typeface="Calibri" panose="020F0502020204030204" pitchFamily="34" charset="0"/>
            </a:endParaRPr>
          </a:p>
        </p:txBody>
      </p:sp>
      <p:sp>
        <p:nvSpPr>
          <p:cNvPr id="4" name="Date Placeholder 3"/>
          <p:cNvSpPr>
            <a:spLocks noGrp="1"/>
          </p:cNvSpPr>
          <p:nvPr>
            <p:ph type="dt" sz="half" idx="10"/>
          </p:nvPr>
        </p:nvSpPr>
        <p:spPr/>
        <p:txBody>
          <a:bodyPr/>
          <a:lstStyle/>
          <a:p>
            <a:pPr>
              <a:defRPr/>
            </a:pPr>
            <a:fld id="{818B23AE-16F3-49CA-B327-7229A19B8B00}" type="datetime1">
              <a:rPr lang="en-US" smtClean="0"/>
              <a:t>11/20/2018</a:t>
            </a:fld>
            <a:endParaRPr lang="hr-HR"/>
          </a:p>
        </p:txBody>
      </p:sp>
      <p:sp>
        <p:nvSpPr>
          <p:cNvPr id="5" name="Slide Number Placeholder 4"/>
          <p:cNvSpPr>
            <a:spLocks noGrp="1"/>
          </p:cNvSpPr>
          <p:nvPr>
            <p:ph type="sldNum" sz="quarter" idx="12"/>
          </p:nvPr>
        </p:nvSpPr>
        <p:spPr/>
        <p:txBody>
          <a:bodyPr/>
          <a:lstStyle/>
          <a:p>
            <a:pPr>
              <a:defRPr/>
            </a:pPr>
            <a:fld id="{10A3E73D-5B2A-4D5D-950A-0A45CFBD791F}" type="slidenum">
              <a:rPr lang="hr-HR" smtClean="0"/>
              <a:pPr>
                <a:defRPr/>
              </a:pPr>
              <a:t>8</a:t>
            </a:fld>
            <a:endParaRPr lang="hr-HR"/>
          </a:p>
        </p:txBody>
      </p:sp>
      <p:sp>
        <p:nvSpPr>
          <p:cNvPr id="7" name="Rectangle 24"/>
          <p:cNvSpPr>
            <a:spLocks noGrp="1" noChangeArrowheads="1"/>
          </p:cNvSpPr>
          <p:nvPr>
            <p:ph type="title"/>
          </p:nvPr>
        </p:nvSpPr>
        <p:spPr bwMode="auto">
          <a:prstGeom prst="rect">
            <a:avLst/>
          </a:prstGeom>
          <a:noFill/>
          <a:ln w="9525">
            <a:noFill/>
            <a:miter lim="800000"/>
            <a:headEnd/>
            <a:tailEnd/>
          </a:ln>
        </p:spPr>
        <p:txBody>
          <a:bodyPr anchor="ct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SGA ACTIVITIES</a:t>
            </a:r>
            <a:endParaRPr kumimoji="0" lang="hr-HR" sz="1600" b="0" i="0" u="none" strike="noStrike" kern="1200" cap="none" spc="0" normalizeH="0" baseline="0" noProof="0" dirty="0">
              <a:ln>
                <a:noFill/>
              </a:ln>
              <a:solidFill>
                <a:srgbClr val="C00000"/>
              </a:solidFill>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1124797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p:cNvGraphicFramePr/>
          <p:nvPr>
            <p:extLst>
              <p:ext uri="{D42A27DB-BD31-4B8C-83A1-F6EECF244321}">
                <p14:modId xmlns:p14="http://schemas.microsoft.com/office/powerpoint/2010/main" val="4231591123"/>
              </p:ext>
            </p:extLst>
          </p:nvPr>
        </p:nvGraphicFramePr>
        <p:xfrm>
          <a:off x="1403648" y="1117825"/>
          <a:ext cx="590465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96BE481-1E10-40EC-A624-2333DCA5135A}" type="slidenum">
              <a:rPr kumimoji="0" lang="hr-HR" sz="14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hr-HR"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24"/>
          <p:cNvSpPr>
            <a:spLocks noChangeArrowheads="1"/>
          </p:cNvSpPr>
          <p:nvPr/>
        </p:nvSpPr>
        <p:spPr bwMode="auto">
          <a:xfrm>
            <a:off x="179512" y="656697"/>
            <a:ext cx="8856663" cy="442912"/>
          </a:xfrm>
          <a:prstGeom prst="rect">
            <a:avLst/>
          </a:prstGeom>
          <a:noFill/>
          <a:ln w="9525">
            <a:noFill/>
            <a:miter lim="800000"/>
            <a:headEnd/>
            <a:tailEnd/>
          </a:ln>
        </p:spPr>
        <p:txBody>
          <a:bodyPr anchor="ct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SGA ACTIVITIES</a:t>
            </a:r>
            <a:endParaRPr kumimoji="0" lang="hr-HR" sz="1600" b="0" i="0" u="none" strike="noStrike" kern="1200" cap="none" spc="0" normalizeH="0" baseline="0" noProof="0" dirty="0">
              <a:ln>
                <a:noFill/>
              </a:ln>
              <a:solidFill>
                <a:srgbClr val="C00000"/>
              </a:solidFill>
              <a:effectLst/>
              <a:uLnTx/>
              <a:uFillTx/>
              <a:latin typeface="Arial Rounded MT Bold" pitchFamily="34" charset="0"/>
              <a:ea typeface="+mn-ea"/>
              <a:cs typeface="Arial" charset="0"/>
            </a:endParaRPr>
          </a:p>
        </p:txBody>
      </p:sp>
      <p:sp>
        <p:nvSpPr>
          <p:cNvPr id="6" name="Date Placeholder 5"/>
          <p:cNvSpPr>
            <a:spLocks noGrp="1"/>
          </p:cNvSpPr>
          <p:nvPr>
            <p:ph type="dt" sz="half" idx="10"/>
          </p:nvPr>
        </p:nvSpPr>
        <p:spPr/>
        <p:txBody>
          <a:bodyPr/>
          <a:lstStyle/>
          <a:p>
            <a:pPr>
              <a:defRPr/>
            </a:pPr>
            <a:fld id="{6C6B1531-68D8-401A-9F7E-932294BB2419}" type="datetime1">
              <a:rPr lang="en-US" smtClean="0"/>
              <a:t>11/20/2018</a:t>
            </a:fld>
            <a:endParaRPr lang="hr-HR"/>
          </a:p>
        </p:txBody>
      </p:sp>
    </p:spTree>
    <p:extLst>
      <p:ext uri="{BB962C8B-B14F-4D97-AF65-F5344CB8AC3E}">
        <p14:creationId xmlns:p14="http://schemas.microsoft.com/office/powerpoint/2010/main" val="2361959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hr-HR"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hr-HR"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shop_Done Deal">
  <a:themeElements>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Zadani dizajn">
  <a:themeElements>
    <a:clrScheme name="Zadani dizaj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Zadani dizaj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Zadani dizaj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Zadani dizaj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Zadani dizaj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Zadani dizaj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Zadani dizaj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Zadani dizaj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Zadani dizaj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Zadani dizaj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Zadani dizaj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Zadani dizaj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Zadani dizaj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Zadani dizaj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Zadani dizajn">
  <a:themeElements>
    <a:clrScheme name="Zadani dizaj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Zadani dizaj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Zadani dizaj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Zadani dizaj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Zadani dizaj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Zadani dizaj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Zadani dizaj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Zadani dizaj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Zadani dizaj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Zadani dizaj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Zadani dizaj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Zadani dizaj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Zadani dizaj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Zadani dizaj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hr-HR"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hr-HR"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2205</Words>
  <Application>Microsoft Office PowerPoint</Application>
  <PresentationFormat>Bildschirmpräsentation (4:3)</PresentationFormat>
  <Paragraphs>309</Paragraphs>
  <Slides>27</Slides>
  <Notes>12</Notes>
  <HiddenSlides>2</HiddenSlides>
  <MMClips>0</MMClips>
  <ScaleCrop>false</ScaleCrop>
  <HeadingPairs>
    <vt:vector size="4" baseType="variant">
      <vt:variant>
        <vt:lpstr>Design</vt:lpstr>
      </vt:variant>
      <vt:variant>
        <vt:i4>5</vt:i4>
      </vt:variant>
      <vt:variant>
        <vt:lpstr>Folientitel</vt:lpstr>
      </vt:variant>
      <vt:variant>
        <vt:i4>27</vt:i4>
      </vt:variant>
    </vt:vector>
  </HeadingPairs>
  <TitlesOfParts>
    <vt:vector size="32" baseType="lpstr">
      <vt:lpstr>Default Design</vt:lpstr>
      <vt:lpstr>Slideshop_Done Deal</vt:lpstr>
      <vt:lpstr>Zadani dizajn</vt:lpstr>
      <vt:lpstr>1_Zadani dizajn</vt:lpstr>
      <vt:lpstr>10_Default Design</vt:lpstr>
      <vt:lpstr>PowerPoint-Präsentation</vt:lpstr>
      <vt:lpstr>PowerPoint-Präsentation</vt:lpstr>
      <vt:lpstr>PowerPoint-Präsentation</vt:lpstr>
      <vt:lpstr>POLITICAL &amp; STRATEGIC FRAMEWORK</vt:lpstr>
      <vt:lpstr>POLITICAL &amp; STRATEGIC FRAMEWORK</vt:lpstr>
      <vt:lpstr>POLITICAL &amp; STRATEGIC FRAMEWORK</vt:lpstr>
      <vt:lpstr>PowerPoint-Präsentation</vt:lpstr>
      <vt:lpstr>SGA ACTIVITIES</vt:lpstr>
      <vt:lpstr>PowerPoint-Präsentation</vt:lpstr>
      <vt:lpstr>PowerPoint-Präsentation</vt:lpstr>
      <vt:lpstr>PowerPoint-Präsentation</vt:lpstr>
      <vt:lpstr>PowerPoint-Präsentation</vt:lpstr>
      <vt:lpstr>PowerPoint-Präsentation</vt:lpstr>
      <vt:lpstr>LAW ACTIVITIES (1) </vt:lpstr>
      <vt:lpstr>PowerPoint-Präsentation</vt:lpstr>
      <vt:lpstr>PowerPoint-Präsentation</vt:lpstr>
      <vt:lpstr>PowerPoint-Präsentation</vt:lpstr>
      <vt:lpstr>PowerPoint-Präsentation</vt:lpstr>
      <vt:lpstr>PowerPoint-Präsentation</vt:lpstr>
      <vt:lpstr>HOMOGENISATON</vt:lpstr>
      <vt:lpstr>PowerPoint-Präsentation</vt:lpstr>
      <vt:lpstr>PowerPoint-Präsentation</vt:lpstr>
      <vt:lpstr>PowerPoint-Präsentation</vt:lpstr>
      <vt:lpstr>PowerPoint-Präsentation</vt:lpstr>
      <vt:lpstr>PowerPoint-Präsentation</vt:lpstr>
      <vt:lpstr>LESSONS LEARNED</vt:lpstr>
      <vt:lpstr>PowerPoint-Präsentation</vt:lpstr>
    </vt:vector>
  </TitlesOfParts>
  <Company>PIU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Igor</dc:creator>
  <cp:lastModifiedBy>Administrator</cp:lastModifiedBy>
  <cp:revision>481</cp:revision>
  <cp:lastPrinted>2018-10-24T11:35:38Z</cp:lastPrinted>
  <dcterms:created xsi:type="dcterms:W3CDTF">2008-11-22T11:54:15Z</dcterms:created>
  <dcterms:modified xsi:type="dcterms:W3CDTF">2018-11-20T14:29:16Z</dcterms:modified>
</cp:coreProperties>
</file>